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522" r:id="rId2"/>
    <p:sldId id="618" r:id="rId3"/>
    <p:sldId id="265" r:id="rId4"/>
    <p:sldId id="619" r:id="rId5"/>
    <p:sldId id="595" r:id="rId6"/>
    <p:sldId id="271" r:id="rId7"/>
    <p:sldId id="620" r:id="rId8"/>
    <p:sldId id="621" r:id="rId9"/>
    <p:sldId id="622" r:id="rId10"/>
    <p:sldId id="623" r:id="rId11"/>
    <p:sldId id="624" r:id="rId12"/>
    <p:sldId id="625" r:id="rId13"/>
    <p:sldId id="626" r:id="rId14"/>
    <p:sldId id="628" r:id="rId15"/>
    <p:sldId id="627" r:id="rId16"/>
    <p:sldId id="629" r:id="rId17"/>
    <p:sldId id="630" r:id="rId18"/>
    <p:sldId id="631" r:id="rId19"/>
    <p:sldId id="632" r:id="rId20"/>
    <p:sldId id="633" r:id="rId21"/>
    <p:sldId id="634" r:id="rId22"/>
    <p:sldId id="635" r:id="rId23"/>
    <p:sldId id="636" r:id="rId24"/>
    <p:sldId id="309" r:id="rId25"/>
    <p:sldId id="638" r:id="rId26"/>
    <p:sldId id="639" r:id="rId27"/>
    <p:sldId id="640" r:id="rId28"/>
    <p:sldId id="641" r:id="rId29"/>
    <p:sldId id="523" r:id="rId30"/>
    <p:sldId id="642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2">
          <p15:clr>
            <a:srgbClr val="A4A3A4"/>
          </p15:clr>
        </p15:guide>
        <p15:guide id="2" pos="38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9DC"/>
    <a:srgbClr val="3A91E2"/>
    <a:srgbClr val="F2F2F2"/>
    <a:srgbClr val="4F8D65"/>
    <a:srgbClr val="397F52"/>
    <a:srgbClr val="377A4F"/>
    <a:srgbClr val="404040"/>
    <a:srgbClr val="595959"/>
    <a:srgbClr val="262626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3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426" y="48"/>
      </p:cViewPr>
      <p:guideLst>
        <p:guide orient="horz" pos="2222"/>
        <p:guide pos="38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CB478-FE5B-48B8-ACE8-D9B869B7EB7A}" type="datetimeFigureOut">
              <a:rPr lang="zh-CN" altLang="en-US" smtClean="0"/>
              <a:t>2020/12/29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E7A46C-FDAB-43AD-9F50-247EFE04A74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7A46C-FDAB-43AD-9F50-247EFE04A74C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4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4"/>
          </a:xfr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8022" y="1087195"/>
            <a:ext cx="10295954" cy="459503"/>
          </a:xfrm>
        </p:spPr>
        <p:txBody>
          <a:bodyPr lIns="0" tIns="0" rIns="0" bIns="0"/>
          <a:lstStyle>
            <a:lvl1pPr>
              <a:defRPr sz="2855" b="1" i="0">
                <a:solidFill>
                  <a:srgbClr val="3F3F3F"/>
                </a:solidFill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14655" y="2634716"/>
            <a:ext cx="8551776" cy="2244540"/>
          </a:xfr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" Type="http://schemas.openxmlformats.org/officeDocument/2006/relationships/notesSlide" Target="../notesSlides/notesSlide9.xml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tags" Target="../tags/tag9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5" Type="http://schemas.openxmlformats.org/officeDocument/2006/relationships/image" Target="../media/image38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5" Type="http://schemas.openxmlformats.org/officeDocument/2006/relationships/image" Target="../media/image39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2.png"/><Relationship Id="rId9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5" Type="http://schemas.openxmlformats.org/officeDocument/2006/relationships/image" Target="../media/image49.jpe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5" Type="http://schemas.openxmlformats.org/officeDocument/2006/relationships/image" Target="../media/image50.jpe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2.png"/><Relationship Id="rId9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5" Type="http://schemas.openxmlformats.org/officeDocument/2006/relationships/image" Target="../media/image57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5" Type="http://schemas.openxmlformats.org/officeDocument/2006/relationships/image" Target="../media/image58.jpe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gzt.mayihr.com/event/adver2?from=zqbc_20201229zbkkj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ayihr.com/event/event_2.php?from=zqbc_20201229zbkkj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449A63"/>
              </a:gs>
              <a:gs pos="100000">
                <a:srgbClr val="2B664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727580" y="2310382"/>
            <a:ext cx="5154178" cy="4971511"/>
            <a:chOff x="8705175" y="708628"/>
            <a:chExt cx="408400" cy="393926"/>
          </a:xfrm>
          <a:solidFill>
            <a:schemeClr val="bg1">
              <a:alpha val="10000"/>
            </a:schemeClr>
          </a:solidFill>
        </p:grpSpPr>
        <p:sp>
          <p:nvSpPr>
            <p:cNvPr id="10" name="Freeform 5"/>
            <p:cNvSpPr>
              <a:spLocks noEditPoints="1"/>
            </p:cNvSpPr>
            <p:nvPr/>
          </p:nvSpPr>
          <p:spPr bwMode="auto">
            <a:xfrm>
              <a:off x="8705175" y="791951"/>
              <a:ext cx="210459" cy="310603"/>
            </a:xfrm>
            <a:custGeom>
              <a:avLst/>
              <a:gdLst>
                <a:gd name="T0" fmla="*/ 286 w 286"/>
                <a:gd name="T1" fmla="*/ 229 h 421"/>
                <a:gd name="T2" fmla="*/ 265 w 286"/>
                <a:gd name="T3" fmla="*/ 163 h 421"/>
                <a:gd name="T4" fmla="*/ 176 w 286"/>
                <a:gd name="T5" fmla="*/ 0 h 421"/>
                <a:gd name="T6" fmla="*/ 109 w 286"/>
                <a:gd name="T7" fmla="*/ 38 h 421"/>
                <a:gd name="T8" fmla="*/ 170 w 286"/>
                <a:gd name="T9" fmla="*/ 31 h 421"/>
                <a:gd name="T10" fmla="*/ 250 w 286"/>
                <a:gd name="T11" fmla="*/ 146 h 421"/>
                <a:gd name="T12" fmla="*/ 186 w 286"/>
                <a:gd name="T13" fmla="*/ 116 h 421"/>
                <a:gd name="T14" fmla="*/ 83 w 286"/>
                <a:gd name="T15" fmla="*/ 42 h 421"/>
                <a:gd name="T16" fmla="*/ 34 w 286"/>
                <a:gd name="T17" fmla="*/ 101 h 421"/>
                <a:gd name="T18" fmla="*/ 88 w 286"/>
                <a:gd name="T19" fmla="*/ 73 h 421"/>
                <a:gd name="T20" fmla="*/ 169 w 286"/>
                <a:gd name="T21" fmla="*/ 115 h 421"/>
                <a:gd name="T22" fmla="*/ 0 w 286"/>
                <a:gd name="T23" fmla="*/ 237 h 421"/>
                <a:gd name="T24" fmla="*/ 159 w 286"/>
                <a:gd name="T25" fmla="*/ 343 h 421"/>
                <a:gd name="T26" fmla="*/ 130 w 286"/>
                <a:gd name="T27" fmla="*/ 421 h 421"/>
                <a:gd name="T28" fmla="*/ 269 w 286"/>
                <a:gd name="T29" fmla="*/ 290 h 421"/>
                <a:gd name="T30" fmla="*/ 268 w 286"/>
                <a:gd name="T31" fmla="*/ 290 h 421"/>
                <a:gd name="T32" fmla="*/ 286 w 286"/>
                <a:gd name="T33" fmla="*/ 229 h 421"/>
                <a:gd name="T34" fmla="*/ 109 w 286"/>
                <a:gd name="T35" fmla="*/ 224 h 421"/>
                <a:gd name="T36" fmla="*/ 140 w 286"/>
                <a:gd name="T37" fmla="*/ 193 h 421"/>
                <a:gd name="T38" fmla="*/ 171 w 286"/>
                <a:gd name="T39" fmla="*/ 224 h 421"/>
                <a:gd name="T40" fmla="*/ 140 w 286"/>
                <a:gd name="T41" fmla="*/ 255 h 421"/>
                <a:gd name="T42" fmla="*/ 109 w 286"/>
                <a:gd name="T43" fmla="*/ 22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6" h="421">
                  <a:moveTo>
                    <a:pt x="286" y="229"/>
                  </a:moveTo>
                  <a:cubicBezTo>
                    <a:pt x="286" y="204"/>
                    <a:pt x="278" y="182"/>
                    <a:pt x="265" y="163"/>
                  </a:cubicBezTo>
                  <a:cubicBezTo>
                    <a:pt x="258" y="137"/>
                    <a:pt x="229" y="39"/>
                    <a:pt x="176" y="0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58" y="57"/>
                    <a:pt x="170" y="31"/>
                  </a:cubicBezTo>
                  <a:cubicBezTo>
                    <a:pt x="180" y="8"/>
                    <a:pt x="232" y="88"/>
                    <a:pt x="250" y="146"/>
                  </a:cubicBezTo>
                  <a:cubicBezTo>
                    <a:pt x="233" y="130"/>
                    <a:pt x="211" y="119"/>
                    <a:pt x="186" y="116"/>
                  </a:cubicBezTo>
                  <a:cubicBezTo>
                    <a:pt x="159" y="86"/>
                    <a:pt x="121" y="53"/>
                    <a:pt x="83" y="42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1"/>
                    <a:pt x="87" y="101"/>
                    <a:pt x="88" y="73"/>
                  </a:cubicBezTo>
                  <a:cubicBezTo>
                    <a:pt x="90" y="54"/>
                    <a:pt x="132" y="81"/>
                    <a:pt x="169" y="115"/>
                  </a:cubicBezTo>
                  <a:cubicBezTo>
                    <a:pt x="106" y="117"/>
                    <a:pt x="0" y="175"/>
                    <a:pt x="0" y="237"/>
                  </a:cubicBezTo>
                  <a:cubicBezTo>
                    <a:pt x="0" y="296"/>
                    <a:pt x="95" y="337"/>
                    <a:pt x="159" y="343"/>
                  </a:cubicBezTo>
                  <a:cubicBezTo>
                    <a:pt x="154" y="395"/>
                    <a:pt x="130" y="421"/>
                    <a:pt x="130" y="421"/>
                  </a:cubicBezTo>
                  <a:cubicBezTo>
                    <a:pt x="228" y="375"/>
                    <a:pt x="269" y="290"/>
                    <a:pt x="269" y="290"/>
                  </a:cubicBezTo>
                  <a:cubicBezTo>
                    <a:pt x="268" y="290"/>
                    <a:pt x="268" y="290"/>
                    <a:pt x="268" y="290"/>
                  </a:cubicBezTo>
                  <a:cubicBezTo>
                    <a:pt x="280" y="273"/>
                    <a:pt x="286" y="252"/>
                    <a:pt x="286" y="229"/>
                  </a:cubicBezTo>
                  <a:moveTo>
                    <a:pt x="109" y="224"/>
                  </a:moveTo>
                  <a:cubicBezTo>
                    <a:pt x="109" y="207"/>
                    <a:pt x="123" y="193"/>
                    <a:pt x="140" y="193"/>
                  </a:cubicBezTo>
                  <a:cubicBezTo>
                    <a:pt x="157" y="193"/>
                    <a:pt x="171" y="207"/>
                    <a:pt x="171" y="224"/>
                  </a:cubicBezTo>
                  <a:cubicBezTo>
                    <a:pt x="171" y="241"/>
                    <a:pt x="157" y="255"/>
                    <a:pt x="140" y="255"/>
                  </a:cubicBezTo>
                  <a:cubicBezTo>
                    <a:pt x="123" y="255"/>
                    <a:pt x="109" y="241"/>
                    <a:pt x="109" y="2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8903116" y="708628"/>
              <a:ext cx="210459" cy="310603"/>
            </a:xfrm>
            <a:custGeom>
              <a:avLst/>
              <a:gdLst>
                <a:gd name="T0" fmla="*/ 0 w 286"/>
                <a:gd name="T1" fmla="*/ 229 h 421"/>
                <a:gd name="T2" fmla="*/ 21 w 286"/>
                <a:gd name="T3" fmla="*/ 163 h 421"/>
                <a:gd name="T4" fmla="*/ 110 w 286"/>
                <a:gd name="T5" fmla="*/ 0 h 421"/>
                <a:gd name="T6" fmla="*/ 177 w 286"/>
                <a:gd name="T7" fmla="*/ 38 h 421"/>
                <a:gd name="T8" fmla="*/ 116 w 286"/>
                <a:gd name="T9" fmla="*/ 30 h 421"/>
                <a:gd name="T10" fmla="*/ 36 w 286"/>
                <a:gd name="T11" fmla="*/ 146 h 421"/>
                <a:gd name="T12" fmla="*/ 100 w 286"/>
                <a:gd name="T13" fmla="*/ 116 h 421"/>
                <a:gd name="T14" fmla="*/ 203 w 286"/>
                <a:gd name="T15" fmla="*/ 42 h 421"/>
                <a:gd name="T16" fmla="*/ 252 w 286"/>
                <a:gd name="T17" fmla="*/ 101 h 421"/>
                <a:gd name="T18" fmla="*/ 198 w 286"/>
                <a:gd name="T19" fmla="*/ 72 h 421"/>
                <a:gd name="T20" fmla="*/ 117 w 286"/>
                <a:gd name="T21" fmla="*/ 115 h 421"/>
                <a:gd name="T22" fmla="*/ 286 w 286"/>
                <a:gd name="T23" fmla="*/ 237 h 421"/>
                <a:gd name="T24" fmla="*/ 127 w 286"/>
                <a:gd name="T25" fmla="*/ 342 h 421"/>
                <a:gd name="T26" fmla="*/ 156 w 286"/>
                <a:gd name="T27" fmla="*/ 421 h 421"/>
                <a:gd name="T28" fmla="*/ 17 w 286"/>
                <a:gd name="T29" fmla="*/ 290 h 421"/>
                <a:gd name="T30" fmla="*/ 18 w 286"/>
                <a:gd name="T31" fmla="*/ 290 h 421"/>
                <a:gd name="T32" fmla="*/ 0 w 286"/>
                <a:gd name="T33" fmla="*/ 229 h 421"/>
                <a:gd name="T34" fmla="*/ 177 w 286"/>
                <a:gd name="T35" fmla="*/ 224 h 421"/>
                <a:gd name="T36" fmla="*/ 146 w 286"/>
                <a:gd name="T37" fmla="*/ 193 h 421"/>
                <a:gd name="T38" fmla="*/ 115 w 286"/>
                <a:gd name="T39" fmla="*/ 224 h 421"/>
                <a:gd name="T40" fmla="*/ 146 w 286"/>
                <a:gd name="T41" fmla="*/ 254 h 421"/>
                <a:gd name="T42" fmla="*/ 177 w 286"/>
                <a:gd name="T43" fmla="*/ 22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6" h="421">
                  <a:moveTo>
                    <a:pt x="0" y="229"/>
                  </a:moveTo>
                  <a:cubicBezTo>
                    <a:pt x="0" y="204"/>
                    <a:pt x="8" y="182"/>
                    <a:pt x="21" y="163"/>
                  </a:cubicBezTo>
                  <a:cubicBezTo>
                    <a:pt x="28" y="137"/>
                    <a:pt x="57" y="39"/>
                    <a:pt x="110" y="0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77" y="38"/>
                    <a:pt x="128" y="57"/>
                    <a:pt x="116" y="30"/>
                  </a:cubicBezTo>
                  <a:cubicBezTo>
                    <a:pt x="106" y="8"/>
                    <a:pt x="54" y="88"/>
                    <a:pt x="36" y="146"/>
                  </a:cubicBezTo>
                  <a:cubicBezTo>
                    <a:pt x="53" y="130"/>
                    <a:pt x="75" y="119"/>
                    <a:pt x="100" y="116"/>
                  </a:cubicBezTo>
                  <a:cubicBezTo>
                    <a:pt x="127" y="86"/>
                    <a:pt x="165" y="52"/>
                    <a:pt x="203" y="42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52" y="101"/>
                    <a:pt x="199" y="101"/>
                    <a:pt x="198" y="72"/>
                  </a:cubicBezTo>
                  <a:cubicBezTo>
                    <a:pt x="197" y="54"/>
                    <a:pt x="154" y="81"/>
                    <a:pt x="117" y="115"/>
                  </a:cubicBezTo>
                  <a:cubicBezTo>
                    <a:pt x="180" y="117"/>
                    <a:pt x="286" y="175"/>
                    <a:pt x="286" y="237"/>
                  </a:cubicBezTo>
                  <a:cubicBezTo>
                    <a:pt x="286" y="296"/>
                    <a:pt x="191" y="337"/>
                    <a:pt x="127" y="342"/>
                  </a:cubicBezTo>
                  <a:cubicBezTo>
                    <a:pt x="132" y="395"/>
                    <a:pt x="156" y="421"/>
                    <a:pt x="156" y="421"/>
                  </a:cubicBezTo>
                  <a:cubicBezTo>
                    <a:pt x="58" y="375"/>
                    <a:pt x="17" y="290"/>
                    <a:pt x="17" y="290"/>
                  </a:cubicBezTo>
                  <a:cubicBezTo>
                    <a:pt x="18" y="290"/>
                    <a:pt x="18" y="290"/>
                    <a:pt x="18" y="290"/>
                  </a:cubicBezTo>
                  <a:cubicBezTo>
                    <a:pt x="6" y="272"/>
                    <a:pt x="0" y="251"/>
                    <a:pt x="0" y="229"/>
                  </a:cubicBezTo>
                  <a:moveTo>
                    <a:pt x="177" y="224"/>
                  </a:moveTo>
                  <a:cubicBezTo>
                    <a:pt x="177" y="207"/>
                    <a:pt x="163" y="193"/>
                    <a:pt x="146" y="193"/>
                  </a:cubicBezTo>
                  <a:cubicBezTo>
                    <a:pt x="129" y="193"/>
                    <a:pt x="115" y="207"/>
                    <a:pt x="115" y="224"/>
                  </a:cubicBezTo>
                  <a:cubicBezTo>
                    <a:pt x="115" y="241"/>
                    <a:pt x="129" y="254"/>
                    <a:pt x="146" y="254"/>
                  </a:cubicBezTo>
                  <a:cubicBezTo>
                    <a:pt x="163" y="254"/>
                    <a:pt x="177" y="241"/>
                    <a:pt x="177" y="2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2" name="图形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719" y="315071"/>
            <a:ext cx="1964618" cy="68637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077375" y="2405183"/>
            <a:ext cx="895756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方正兰亭纤黑_GBK" panose="02000000000000000000"/>
              </a:rPr>
              <a:t>本</a:t>
            </a:r>
            <a:r>
              <a:rPr lang="en-US" altLang="zh-CN" sz="2000" dirty="0">
                <a:solidFill>
                  <a:schemeClr val="bg1"/>
                </a:solidFill>
                <a:latin typeface="方正兰亭纤黑_GBK" panose="02000000000000000000"/>
              </a:rPr>
              <a:t>PPT</a:t>
            </a:r>
            <a:r>
              <a:rPr lang="zh-CN" altLang="en-US" sz="2000" dirty="0">
                <a:solidFill>
                  <a:schemeClr val="bg1"/>
                </a:solidFill>
                <a:latin typeface="方正兰亭纤黑_GBK" panose="02000000000000000000"/>
              </a:rPr>
              <a:t>为</a:t>
            </a:r>
            <a:r>
              <a:rPr lang="en-US" altLang="zh-CN" sz="2000" dirty="0">
                <a:solidFill>
                  <a:schemeClr val="bg1"/>
                </a:solidFill>
                <a:latin typeface="方正兰亭纤黑_GBK" panose="02000000000000000000"/>
              </a:rPr>
              <a:t>《HRBP</a:t>
            </a:r>
            <a:r>
              <a:rPr lang="zh-CN" altLang="en-US" sz="2000" dirty="0">
                <a:solidFill>
                  <a:schemeClr val="bg1"/>
                </a:solidFill>
                <a:latin typeface="方正兰亭纤黑_GBK" panose="02000000000000000000"/>
              </a:rPr>
              <a:t>经验谈：成为优秀</a:t>
            </a:r>
            <a:r>
              <a:rPr lang="en-US" altLang="zh-CN" sz="2000" dirty="0">
                <a:solidFill>
                  <a:schemeClr val="bg1"/>
                </a:solidFill>
                <a:latin typeface="方正兰亭纤黑_GBK" panose="02000000000000000000"/>
              </a:rPr>
              <a:t>HRBP</a:t>
            </a:r>
            <a:r>
              <a:rPr lang="zh-CN" altLang="en-US" sz="2000" dirty="0">
                <a:solidFill>
                  <a:schemeClr val="bg1"/>
                </a:solidFill>
                <a:latin typeface="方正兰亭纤黑_GBK" panose="02000000000000000000"/>
              </a:rPr>
              <a:t>的</a:t>
            </a:r>
            <a:r>
              <a:rPr lang="en-US" altLang="zh-CN" sz="2000" dirty="0">
                <a:solidFill>
                  <a:schemeClr val="bg1"/>
                </a:solidFill>
                <a:latin typeface="方正兰亭纤黑_GBK" panose="02000000000000000000"/>
              </a:rPr>
              <a:t>5</a:t>
            </a:r>
            <a:r>
              <a:rPr lang="zh-CN" altLang="en-US" sz="2000" dirty="0">
                <a:solidFill>
                  <a:schemeClr val="bg1"/>
                </a:solidFill>
                <a:latin typeface="方正兰亭纤黑_GBK" panose="02000000000000000000"/>
              </a:rPr>
              <a:t>个必知事项</a:t>
            </a:r>
            <a:r>
              <a:rPr lang="en-US" altLang="zh-CN" sz="2000" dirty="0">
                <a:solidFill>
                  <a:schemeClr val="bg1"/>
                </a:solidFill>
                <a:latin typeface="方正兰亭纤黑_GBK" panose="02000000000000000000"/>
              </a:rPr>
              <a:t>》</a:t>
            </a:r>
            <a:r>
              <a:rPr lang="zh-CN" altLang="en-US" sz="2000" dirty="0">
                <a:solidFill>
                  <a:schemeClr val="bg1"/>
                </a:solidFill>
                <a:latin typeface="方正兰亭纤黑_GBK" panose="02000000000000000000"/>
              </a:rPr>
              <a:t>直播课件内容</a:t>
            </a:r>
            <a:endParaRPr lang="en-US" altLang="zh-CN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pPr algn="ctr"/>
            <a:endParaRPr lang="en-US" altLang="zh-CN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pPr algn="ctr"/>
            <a:r>
              <a:rPr lang="zh-CN" altLang="en-US" sz="2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直播回看地址： （在页面中点击观看回放，注册后即可观看）</a:t>
            </a:r>
            <a:br>
              <a:rPr lang="zh-CN" altLang="en-US" sz="2000" dirty="0">
                <a:solidFill>
                  <a:schemeClr val="bg1"/>
                </a:solidFill>
              </a:rPr>
            </a:br>
            <a:r>
              <a:rPr lang="en-US" altLang="zh-CN" sz="2000" b="0" i="0" u="sng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https://app.ma.scrmtech.com/meetings/MeetingPc/Detail?pf_uid=13363_1571&amp;id=27366&amp;pf_type=3</a:t>
            </a:r>
            <a:endParaRPr lang="en-US" altLang="zh-CN" sz="2000" u="sng" dirty="0">
              <a:solidFill>
                <a:schemeClr val="bg1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36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739900"/>
            <a:ext cx="12192000" cy="3215640"/>
          </a:xfrm>
          <a:prstGeom prst="rect">
            <a:avLst/>
          </a:prstGeom>
          <a:gradFill flip="none" rotWithShape="1">
            <a:gsLst>
              <a:gs pos="0">
                <a:srgbClr val="449A63"/>
              </a:gs>
              <a:gs pos="100000">
                <a:srgbClr val="2B664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860155" y="1800860"/>
            <a:ext cx="3255010" cy="3139440"/>
            <a:chOff x="8705175" y="708628"/>
            <a:chExt cx="408400" cy="393926"/>
          </a:xfrm>
          <a:solidFill>
            <a:schemeClr val="bg1">
              <a:alpha val="10000"/>
            </a:schemeClr>
          </a:solidFill>
        </p:grpSpPr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8705175" y="791951"/>
              <a:ext cx="210459" cy="310603"/>
            </a:xfrm>
            <a:custGeom>
              <a:avLst/>
              <a:gdLst>
                <a:gd name="T0" fmla="*/ 286 w 286"/>
                <a:gd name="T1" fmla="*/ 229 h 421"/>
                <a:gd name="T2" fmla="*/ 265 w 286"/>
                <a:gd name="T3" fmla="*/ 163 h 421"/>
                <a:gd name="T4" fmla="*/ 176 w 286"/>
                <a:gd name="T5" fmla="*/ 0 h 421"/>
                <a:gd name="T6" fmla="*/ 109 w 286"/>
                <a:gd name="T7" fmla="*/ 38 h 421"/>
                <a:gd name="T8" fmla="*/ 170 w 286"/>
                <a:gd name="T9" fmla="*/ 31 h 421"/>
                <a:gd name="T10" fmla="*/ 250 w 286"/>
                <a:gd name="T11" fmla="*/ 146 h 421"/>
                <a:gd name="T12" fmla="*/ 186 w 286"/>
                <a:gd name="T13" fmla="*/ 116 h 421"/>
                <a:gd name="T14" fmla="*/ 83 w 286"/>
                <a:gd name="T15" fmla="*/ 42 h 421"/>
                <a:gd name="T16" fmla="*/ 34 w 286"/>
                <a:gd name="T17" fmla="*/ 101 h 421"/>
                <a:gd name="T18" fmla="*/ 88 w 286"/>
                <a:gd name="T19" fmla="*/ 73 h 421"/>
                <a:gd name="T20" fmla="*/ 169 w 286"/>
                <a:gd name="T21" fmla="*/ 115 h 421"/>
                <a:gd name="T22" fmla="*/ 0 w 286"/>
                <a:gd name="T23" fmla="*/ 237 h 421"/>
                <a:gd name="T24" fmla="*/ 159 w 286"/>
                <a:gd name="T25" fmla="*/ 343 h 421"/>
                <a:gd name="T26" fmla="*/ 130 w 286"/>
                <a:gd name="T27" fmla="*/ 421 h 421"/>
                <a:gd name="T28" fmla="*/ 269 w 286"/>
                <a:gd name="T29" fmla="*/ 290 h 421"/>
                <a:gd name="T30" fmla="*/ 268 w 286"/>
                <a:gd name="T31" fmla="*/ 290 h 421"/>
                <a:gd name="T32" fmla="*/ 286 w 286"/>
                <a:gd name="T33" fmla="*/ 229 h 421"/>
                <a:gd name="T34" fmla="*/ 109 w 286"/>
                <a:gd name="T35" fmla="*/ 224 h 421"/>
                <a:gd name="T36" fmla="*/ 140 w 286"/>
                <a:gd name="T37" fmla="*/ 193 h 421"/>
                <a:gd name="T38" fmla="*/ 171 w 286"/>
                <a:gd name="T39" fmla="*/ 224 h 421"/>
                <a:gd name="T40" fmla="*/ 140 w 286"/>
                <a:gd name="T41" fmla="*/ 255 h 421"/>
                <a:gd name="T42" fmla="*/ 109 w 286"/>
                <a:gd name="T43" fmla="*/ 22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6" h="421">
                  <a:moveTo>
                    <a:pt x="286" y="229"/>
                  </a:moveTo>
                  <a:cubicBezTo>
                    <a:pt x="286" y="204"/>
                    <a:pt x="278" y="182"/>
                    <a:pt x="265" y="163"/>
                  </a:cubicBezTo>
                  <a:cubicBezTo>
                    <a:pt x="258" y="137"/>
                    <a:pt x="229" y="39"/>
                    <a:pt x="176" y="0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58" y="57"/>
                    <a:pt x="170" y="31"/>
                  </a:cubicBezTo>
                  <a:cubicBezTo>
                    <a:pt x="180" y="8"/>
                    <a:pt x="232" y="88"/>
                    <a:pt x="250" y="146"/>
                  </a:cubicBezTo>
                  <a:cubicBezTo>
                    <a:pt x="233" y="130"/>
                    <a:pt x="211" y="119"/>
                    <a:pt x="186" y="116"/>
                  </a:cubicBezTo>
                  <a:cubicBezTo>
                    <a:pt x="159" y="86"/>
                    <a:pt x="121" y="53"/>
                    <a:pt x="83" y="42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1"/>
                    <a:pt x="87" y="101"/>
                    <a:pt x="88" y="73"/>
                  </a:cubicBezTo>
                  <a:cubicBezTo>
                    <a:pt x="90" y="54"/>
                    <a:pt x="132" y="81"/>
                    <a:pt x="169" y="115"/>
                  </a:cubicBezTo>
                  <a:cubicBezTo>
                    <a:pt x="106" y="117"/>
                    <a:pt x="0" y="175"/>
                    <a:pt x="0" y="237"/>
                  </a:cubicBezTo>
                  <a:cubicBezTo>
                    <a:pt x="0" y="296"/>
                    <a:pt x="95" y="337"/>
                    <a:pt x="159" y="343"/>
                  </a:cubicBezTo>
                  <a:cubicBezTo>
                    <a:pt x="154" y="395"/>
                    <a:pt x="130" y="421"/>
                    <a:pt x="130" y="421"/>
                  </a:cubicBezTo>
                  <a:cubicBezTo>
                    <a:pt x="228" y="375"/>
                    <a:pt x="269" y="290"/>
                    <a:pt x="269" y="290"/>
                  </a:cubicBezTo>
                  <a:cubicBezTo>
                    <a:pt x="268" y="290"/>
                    <a:pt x="268" y="290"/>
                    <a:pt x="268" y="290"/>
                  </a:cubicBezTo>
                  <a:cubicBezTo>
                    <a:pt x="280" y="273"/>
                    <a:pt x="286" y="252"/>
                    <a:pt x="286" y="229"/>
                  </a:cubicBezTo>
                  <a:moveTo>
                    <a:pt x="109" y="224"/>
                  </a:moveTo>
                  <a:cubicBezTo>
                    <a:pt x="109" y="207"/>
                    <a:pt x="123" y="193"/>
                    <a:pt x="140" y="193"/>
                  </a:cubicBezTo>
                  <a:cubicBezTo>
                    <a:pt x="157" y="193"/>
                    <a:pt x="171" y="207"/>
                    <a:pt x="171" y="224"/>
                  </a:cubicBezTo>
                  <a:cubicBezTo>
                    <a:pt x="171" y="241"/>
                    <a:pt x="157" y="255"/>
                    <a:pt x="140" y="255"/>
                  </a:cubicBezTo>
                  <a:cubicBezTo>
                    <a:pt x="123" y="255"/>
                    <a:pt x="109" y="241"/>
                    <a:pt x="109" y="2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8903116" y="708628"/>
              <a:ext cx="210459" cy="310603"/>
            </a:xfrm>
            <a:custGeom>
              <a:avLst/>
              <a:gdLst>
                <a:gd name="T0" fmla="*/ 0 w 286"/>
                <a:gd name="T1" fmla="*/ 229 h 421"/>
                <a:gd name="T2" fmla="*/ 21 w 286"/>
                <a:gd name="T3" fmla="*/ 163 h 421"/>
                <a:gd name="T4" fmla="*/ 110 w 286"/>
                <a:gd name="T5" fmla="*/ 0 h 421"/>
                <a:gd name="T6" fmla="*/ 177 w 286"/>
                <a:gd name="T7" fmla="*/ 38 h 421"/>
                <a:gd name="T8" fmla="*/ 116 w 286"/>
                <a:gd name="T9" fmla="*/ 30 h 421"/>
                <a:gd name="T10" fmla="*/ 36 w 286"/>
                <a:gd name="T11" fmla="*/ 146 h 421"/>
                <a:gd name="T12" fmla="*/ 100 w 286"/>
                <a:gd name="T13" fmla="*/ 116 h 421"/>
                <a:gd name="T14" fmla="*/ 203 w 286"/>
                <a:gd name="T15" fmla="*/ 42 h 421"/>
                <a:gd name="T16" fmla="*/ 252 w 286"/>
                <a:gd name="T17" fmla="*/ 101 h 421"/>
                <a:gd name="T18" fmla="*/ 198 w 286"/>
                <a:gd name="T19" fmla="*/ 72 h 421"/>
                <a:gd name="T20" fmla="*/ 117 w 286"/>
                <a:gd name="T21" fmla="*/ 115 h 421"/>
                <a:gd name="T22" fmla="*/ 286 w 286"/>
                <a:gd name="T23" fmla="*/ 237 h 421"/>
                <a:gd name="T24" fmla="*/ 127 w 286"/>
                <a:gd name="T25" fmla="*/ 342 h 421"/>
                <a:gd name="T26" fmla="*/ 156 w 286"/>
                <a:gd name="T27" fmla="*/ 421 h 421"/>
                <a:gd name="T28" fmla="*/ 17 w 286"/>
                <a:gd name="T29" fmla="*/ 290 h 421"/>
                <a:gd name="T30" fmla="*/ 18 w 286"/>
                <a:gd name="T31" fmla="*/ 290 h 421"/>
                <a:gd name="T32" fmla="*/ 0 w 286"/>
                <a:gd name="T33" fmla="*/ 229 h 421"/>
                <a:gd name="T34" fmla="*/ 177 w 286"/>
                <a:gd name="T35" fmla="*/ 224 h 421"/>
                <a:gd name="T36" fmla="*/ 146 w 286"/>
                <a:gd name="T37" fmla="*/ 193 h 421"/>
                <a:gd name="T38" fmla="*/ 115 w 286"/>
                <a:gd name="T39" fmla="*/ 224 h 421"/>
                <a:gd name="T40" fmla="*/ 146 w 286"/>
                <a:gd name="T41" fmla="*/ 254 h 421"/>
                <a:gd name="T42" fmla="*/ 177 w 286"/>
                <a:gd name="T43" fmla="*/ 22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6" h="421">
                  <a:moveTo>
                    <a:pt x="0" y="229"/>
                  </a:moveTo>
                  <a:cubicBezTo>
                    <a:pt x="0" y="204"/>
                    <a:pt x="8" y="182"/>
                    <a:pt x="21" y="163"/>
                  </a:cubicBezTo>
                  <a:cubicBezTo>
                    <a:pt x="28" y="137"/>
                    <a:pt x="57" y="39"/>
                    <a:pt x="110" y="0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77" y="38"/>
                    <a:pt x="128" y="57"/>
                    <a:pt x="116" y="30"/>
                  </a:cubicBezTo>
                  <a:cubicBezTo>
                    <a:pt x="106" y="8"/>
                    <a:pt x="54" y="88"/>
                    <a:pt x="36" y="146"/>
                  </a:cubicBezTo>
                  <a:cubicBezTo>
                    <a:pt x="53" y="130"/>
                    <a:pt x="75" y="119"/>
                    <a:pt x="100" y="116"/>
                  </a:cubicBezTo>
                  <a:cubicBezTo>
                    <a:pt x="127" y="86"/>
                    <a:pt x="165" y="52"/>
                    <a:pt x="203" y="42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52" y="101"/>
                    <a:pt x="199" y="101"/>
                    <a:pt x="198" y="72"/>
                  </a:cubicBezTo>
                  <a:cubicBezTo>
                    <a:pt x="197" y="54"/>
                    <a:pt x="154" y="81"/>
                    <a:pt x="117" y="115"/>
                  </a:cubicBezTo>
                  <a:cubicBezTo>
                    <a:pt x="180" y="117"/>
                    <a:pt x="286" y="175"/>
                    <a:pt x="286" y="237"/>
                  </a:cubicBezTo>
                  <a:cubicBezTo>
                    <a:pt x="286" y="296"/>
                    <a:pt x="191" y="337"/>
                    <a:pt x="127" y="342"/>
                  </a:cubicBezTo>
                  <a:cubicBezTo>
                    <a:pt x="132" y="395"/>
                    <a:pt x="156" y="421"/>
                    <a:pt x="156" y="421"/>
                  </a:cubicBezTo>
                  <a:cubicBezTo>
                    <a:pt x="58" y="375"/>
                    <a:pt x="17" y="290"/>
                    <a:pt x="17" y="290"/>
                  </a:cubicBezTo>
                  <a:cubicBezTo>
                    <a:pt x="18" y="290"/>
                    <a:pt x="18" y="290"/>
                    <a:pt x="18" y="290"/>
                  </a:cubicBezTo>
                  <a:cubicBezTo>
                    <a:pt x="6" y="272"/>
                    <a:pt x="0" y="251"/>
                    <a:pt x="0" y="229"/>
                  </a:cubicBezTo>
                  <a:moveTo>
                    <a:pt x="177" y="224"/>
                  </a:moveTo>
                  <a:cubicBezTo>
                    <a:pt x="177" y="207"/>
                    <a:pt x="163" y="193"/>
                    <a:pt x="146" y="193"/>
                  </a:cubicBezTo>
                  <a:cubicBezTo>
                    <a:pt x="129" y="193"/>
                    <a:pt x="115" y="207"/>
                    <a:pt x="115" y="224"/>
                  </a:cubicBezTo>
                  <a:cubicBezTo>
                    <a:pt x="115" y="241"/>
                    <a:pt x="129" y="254"/>
                    <a:pt x="146" y="254"/>
                  </a:cubicBezTo>
                  <a:cubicBezTo>
                    <a:pt x="163" y="254"/>
                    <a:pt x="177" y="241"/>
                    <a:pt x="177" y="2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1" name="图形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19" y="315071"/>
            <a:ext cx="1964618" cy="686373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1082675" y="3490595"/>
            <a:ext cx="4398645" cy="0"/>
          </a:xfrm>
          <a:prstGeom prst="line">
            <a:avLst/>
          </a:prstGeom>
          <a:ln w="31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形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6720" y="442071"/>
            <a:ext cx="1964618" cy="68637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006610" y="1922185"/>
            <a:ext cx="8810109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48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HRBP经验谈：</a:t>
            </a:r>
          </a:p>
          <a:p>
            <a:pPr>
              <a:defRPr/>
            </a:pPr>
            <a:r>
              <a:rPr lang="zh-CN" altLang="en-US" sz="48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成为优秀HRBP的5个必知事项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06611" y="3733549"/>
            <a:ext cx="43063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800" b="1" dirty="0">
                <a:solidFill>
                  <a:schemeClr val="bg1"/>
                </a:solidFill>
              </a:rPr>
              <a:t>蚂蚁人气讲师</a:t>
            </a:r>
            <a:r>
              <a:rPr lang="en-US" sz="2800" b="1" dirty="0">
                <a:solidFill>
                  <a:schemeClr val="bg1"/>
                </a:solidFill>
              </a:rPr>
              <a:t>-</a:t>
            </a:r>
            <a:r>
              <a:rPr sz="2800" b="1" dirty="0">
                <a:solidFill>
                  <a:schemeClr val="bg1"/>
                </a:solidFill>
              </a:rPr>
              <a:t>Echo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0" y="-55245"/>
            <a:ext cx="12310745" cy="6926580"/>
          </a:xfrm>
          <a:prstGeom prst="rect">
            <a:avLst/>
          </a:prstGeom>
        </p:spPr>
      </p:pic>
      <p:pic>
        <p:nvPicPr>
          <p:cNvPr id="17" name="图形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9719" y="315071"/>
            <a:ext cx="1964618" cy="68637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139680" y="2540"/>
            <a:ext cx="2186305" cy="452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形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81050" y="455295"/>
            <a:ext cx="810895" cy="869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445" y="2540"/>
            <a:ext cx="12206605" cy="6865620"/>
          </a:xfrm>
          <a:prstGeom prst="rect">
            <a:avLst/>
          </a:prstGeom>
        </p:spPr>
      </p:pic>
      <p:pic>
        <p:nvPicPr>
          <p:cNvPr id="17" name="图形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9719" y="315071"/>
            <a:ext cx="1964618" cy="68637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139680" y="19685"/>
            <a:ext cx="2186305" cy="45275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形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11200" y="612140"/>
            <a:ext cx="810895" cy="86931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449A63"/>
              </a:gs>
              <a:gs pos="100000">
                <a:srgbClr val="2B664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727580" y="2310382"/>
            <a:ext cx="5154178" cy="4971511"/>
            <a:chOff x="8705175" y="708628"/>
            <a:chExt cx="408400" cy="393926"/>
          </a:xfrm>
          <a:solidFill>
            <a:schemeClr val="bg1">
              <a:alpha val="10000"/>
            </a:schemeClr>
          </a:solidFill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8705175" y="791951"/>
              <a:ext cx="210459" cy="310603"/>
            </a:xfrm>
            <a:custGeom>
              <a:avLst/>
              <a:gdLst>
                <a:gd name="T0" fmla="*/ 286 w 286"/>
                <a:gd name="T1" fmla="*/ 229 h 421"/>
                <a:gd name="T2" fmla="*/ 265 w 286"/>
                <a:gd name="T3" fmla="*/ 163 h 421"/>
                <a:gd name="T4" fmla="*/ 176 w 286"/>
                <a:gd name="T5" fmla="*/ 0 h 421"/>
                <a:gd name="T6" fmla="*/ 109 w 286"/>
                <a:gd name="T7" fmla="*/ 38 h 421"/>
                <a:gd name="T8" fmla="*/ 170 w 286"/>
                <a:gd name="T9" fmla="*/ 31 h 421"/>
                <a:gd name="T10" fmla="*/ 250 w 286"/>
                <a:gd name="T11" fmla="*/ 146 h 421"/>
                <a:gd name="T12" fmla="*/ 186 w 286"/>
                <a:gd name="T13" fmla="*/ 116 h 421"/>
                <a:gd name="T14" fmla="*/ 83 w 286"/>
                <a:gd name="T15" fmla="*/ 42 h 421"/>
                <a:gd name="T16" fmla="*/ 34 w 286"/>
                <a:gd name="T17" fmla="*/ 101 h 421"/>
                <a:gd name="T18" fmla="*/ 88 w 286"/>
                <a:gd name="T19" fmla="*/ 73 h 421"/>
                <a:gd name="T20" fmla="*/ 169 w 286"/>
                <a:gd name="T21" fmla="*/ 115 h 421"/>
                <a:gd name="T22" fmla="*/ 0 w 286"/>
                <a:gd name="T23" fmla="*/ 237 h 421"/>
                <a:gd name="T24" fmla="*/ 159 w 286"/>
                <a:gd name="T25" fmla="*/ 343 h 421"/>
                <a:gd name="T26" fmla="*/ 130 w 286"/>
                <a:gd name="T27" fmla="*/ 421 h 421"/>
                <a:gd name="T28" fmla="*/ 269 w 286"/>
                <a:gd name="T29" fmla="*/ 290 h 421"/>
                <a:gd name="T30" fmla="*/ 268 w 286"/>
                <a:gd name="T31" fmla="*/ 290 h 421"/>
                <a:gd name="T32" fmla="*/ 286 w 286"/>
                <a:gd name="T33" fmla="*/ 229 h 421"/>
                <a:gd name="T34" fmla="*/ 109 w 286"/>
                <a:gd name="T35" fmla="*/ 224 h 421"/>
                <a:gd name="T36" fmla="*/ 140 w 286"/>
                <a:gd name="T37" fmla="*/ 193 h 421"/>
                <a:gd name="T38" fmla="*/ 171 w 286"/>
                <a:gd name="T39" fmla="*/ 224 h 421"/>
                <a:gd name="T40" fmla="*/ 140 w 286"/>
                <a:gd name="T41" fmla="*/ 255 h 421"/>
                <a:gd name="T42" fmla="*/ 109 w 286"/>
                <a:gd name="T43" fmla="*/ 22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6" h="421">
                  <a:moveTo>
                    <a:pt x="286" y="229"/>
                  </a:moveTo>
                  <a:cubicBezTo>
                    <a:pt x="286" y="204"/>
                    <a:pt x="278" y="182"/>
                    <a:pt x="265" y="163"/>
                  </a:cubicBezTo>
                  <a:cubicBezTo>
                    <a:pt x="258" y="137"/>
                    <a:pt x="229" y="39"/>
                    <a:pt x="176" y="0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58" y="57"/>
                    <a:pt x="170" y="31"/>
                  </a:cubicBezTo>
                  <a:cubicBezTo>
                    <a:pt x="180" y="8"/>
                    <a:pt x="232" y="88"/>
                    <a:pt x="250" y="146"/>
                  </a:cubicBezTo>
                  <a:cubicBezTo>
                    <a:pt x="233" y="130"/>
                    <a:pt x="211" y="119"/>
                    <a:pt x="186" y="116"/>
                  </a:cubicBezTo>
                  <a:cubicBezTo>
                    <a:pt x="159" y="86"/>
                    <a:pt x="121" y="53"/>
                    <a:pt x="83" y="42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1"/>
                    <a:pt x="87" y="101"/>
                    <a:pt x="88" y="73"/>
                  </a:cubicBezTo>
                  <a:cubicBezTo>
                    <a:pt x="90" y="54"/>
                    <a:pt x="132" y="81"/>
                    <a:pt x="169" y="115"/>
                  </a:cubicBezTo>
                  <a:cubicBezTo>
                    <a:pt x="106" y="117"/>
                    <a:pt x="0" y="175"/>
                    <a:pt x="0" y="237"/>
                  </a:cubicBezTo>
                  <a:cubicBezTo>
                    <a:pt x="0" y="296"/>
                    <a:pt x="95" y="337"/>
                    <a:pt x="159" y="343"/>
                  </a:cubicBezTo>
                  <a:cubicBezTo>
                    <a:pt x="154" y="395"/>
                    <a:pt x="130" y="421"/>
                    <a:pt x="130" y="421"/>
                  </a:cubicBezTo>
                  <a:cubicBezTo>
                    <a:pt x="228" y="375"/>
                    <a:pt x="269" y="290"/>
                    <a:pt x="269" y="290"/>
                  </a:cubicBezTo>
                  <a:cubicBezTo>
                    <a:pt x="268" y="290"/>
                    <a:pt x="268" y="290"/>
                    <a:pt x="268" y="290"/>
                  </a:cubicBezTo>
                  <a:cubicBezTo>
                    <a:pt x="280" y="273"/>
                    <a:pt x="286" y="252"/>
                    <a:pt x="286" y="229"/>
                  </a:cubicBezTo>
                  <a:moveTo>
                    <a:pt x="109" y="224"/>
                  </a:moveTo>
                  <a:cubicBezTo>
                    <a:pt x="109" y="207"/>
                    <a:pt x="123" y="193"/>
                    <a:pt x="140" y="193"/>
                  </a:cubicBezTo>
                  <a:cubicBezTo>
                    <a:pt x="157" y="193"/>
                    <a:pt x="171" y="207"/>
                    <a:pt x="171" y="224"/>
                  </a:cubicBezTo>
                  <a:cubicBezTo>
                    <a:pt x="171" y="241"/>
                    <a:pt x="157" y="255"/>
                    <a:pt x="140" y="255"/>
                  </a:cubicBezTo>
                  <a:cubicBezTo>
                    <a:pt x="123" y="255"/>
                    <a:pt x="109" y="241"/>
                    <a:pt x="109" y="2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8903116" y="708628"/>
              <a:ext cx="210459" cy="310603"/>
            </a:xfrm>
            <a:custGeom>
              <a:avLst/>
              <a:gdLst>
                <a:gd name="T0" fmla="*/ 0 w 286"/>
                <a:gd name="T1" fmla="*/ 229 h 421"/>
                <a:gd name="T2" fmla="*/ 21 w 286"/>
                <a:gd name="T3" fmla="*/ 163 h 421"/>
                <a:gd name="T4" fmla="*/ 110 w 286"/>
                <a:gd name="T5" fmla="*/ 0 h 421"/>
                <a:gd name="T6" fmla="*/ 177 w 286"/>
                <a:gd name="T7" fmla="*/ 38 h 421"/>
                <a:gd name="T8" fmla="*/ 116 w 286"/>
                <a:gd name="T9" fmla="*/ 30 h 421"/>
                <a:gd name="T10" fmla="*/ 36 w 286"/>
                <a:gd name="T11" fmla="*/ 146 h 421"/>
                <a:gd name="T12" fmla="*/ 100 w 286"/>
                <a:gd name="T13" fmla="*/ 116 h 421"/>
                <a:gd name="T14" fmla="*/ 203 w 286"/>
                <a:gd name="T15" fmla="*/ 42 h 421"/>
                <a:gd name="T16" fmla="*/ 252 w 286"/>
                <a:gd name="T17" fmla="*/ 101 h 421"/>
                <a:gd name="T18" fmla="*/ 198 w 286"/>
                <a:gd name="T19" fmla="*/ 72 h 421"/>
                <a:gd name="T20" fmla="*/ 117 w 286"/>
                <a:gd name="T21" fmla="*/ 115 h 421"/>
                <a:gd name="T22" fmla="*/ 286 w 286"/>
                <a:gd name="T23" fmla="*/ 237 h 421"/>
                <a:gd name="T24" fmla="*/ 127 w 286"/>
                <a:gd name="T25" fmla="*/ 342 h 421"/>
                <a:gd name="T26" fmla="*/ 156 w 286"/>
                <a:gd name="T27" fmla="*/ 421 h 421"/>
                <a:gd name="T28" fmla="*/ 17 w 286"/>
                <a:gd name="T29" fmla="*/ 290 h 421"/>
                <a:gd name="T30" fmla="*/ 18 w 286"/>
                <a:gd name="T31" fmla="*/ 290 h 421"/>
                <a:gd name="T32" fmla="*/ 0 w 286"/>
                <a:gd name="T33" fmla="*/ 229 h 421"/>
                <a:gd name="T34" fmla="*/ 177 w 286"/>
                <a:gd name="T35" fmla="*/ 224 h 421"/>
                <a:gd name="T36" fmla="*/ 146 w 286"/>
                <a:gd name="T37" fmla="*/ 193 h 421"/>
                <a:gd name="T38" fmla="*/ 115 w 286"/>
                <a:gd name="T39" fmla="*/ 224 h 421"/>
                <a:gd name="T40" fmla="*/ 146 w 286"/>
                <a:gd name="T41" fmla="*/ 254 h 421"/>
                <a:gd name="T42" fmla="*/ 177 w 286"/>
                <a:gd name="T43" fmla="*/ 22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6" h="421">
                  <a:moveTo>
                    <a:pt x="0" y="229"/>
                  </a:moveTo>
                  <a:cubicBezTo>
                    <a:pt x="0" y="204"/>
                    <a:pt x="8" y="182"/>
                    <a:pt x="21" y="163"/>
                  </a:cubicBezTo>
                  <a:cubicBezTo>
                    <a:pt x="28" y="137"/>
                    <a:pt x="57" y="39"/>
                    <a:pt x="110" y="0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77" y="38"/>
                    <a:pt x="128" y="57"/>
                    <a:pt x="116" y="30"/>
                  </a:cubicBezTo>
                  <a:cubicBezTo>
                    <a:pt x="106" y="8"/>
                    <a:pt x="54" y="88"/>
                    <a:pt x="36" y="146"/>
                  </a:cubicBezTo>
                  <a:cubicBezTo>
                    <a:pt x="53" y="130"/>
                    <a:pt x="75" y="119"/>
                    <a:pt x="100" y="116"/>
                  </a:cubicBezTo>
                  <a:cubicBezTo>
                    <a:pt x="127" y="86"/>
                    <a:pt x="165" y="52"/>
                    <a:pt x="203" y="42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52" y="101"/>
                    <a:pt x="199" y="101"/>
                    <a:pt x="198" y="72"/>
                  </a:cubicBezTo>
                  <a:cubicBezTo>
                    <a:pt x="197" y="54"/>
                    <a:pt x="154" y="81"/>
                    <a:pt x="117" y="115"/>
                  </a:cubicBezTo>
                  <a:cubicBezTo>
                    <a:pt x="180" y="117"/>
                    <a:pt x="286" y="175"/>
                    <a:pt x="286" y="237"/>
                  </a:cubicBezTo>
                  <a:cubicBezTo>
                    <a:pt x="286" y="296"/>
                    <a:pt x="191" y="337"/>
                    <a:pt x="127" y="342"/>
                  </a:cubicBezTo>
                  <a:cubicBezTo>
                    <a:pt x="132" y="395"/>
                    <a:pt x="156" y="421"/>
                    <a:pt x="156" y="421"/>
                  </a:cubicBezTo>
                  <a:cubicBezTo>
                    <a:pt x="58" y="375"/>
                    <a:pt x="17" y="290"/>
                    <a:pt x="17" y="290"/>
                  </a:cubicBezTo>
                  <a:cubicBezTo>
                    <a:pt x="18" y="290"/>
                    <a:pt x="18" y="290"/>
                    <a:pt x="18" y="290"/>
                  </a:cubicBezTo>
                  <a:cubicBezTo>
                    <a:pt x="6" y="272"/>
                    <a:pt x="0" y="251"/>
                    <a:pt x="0" y="229"/>
                  </a:cubicBezTo>
                  <a:moveTo>
                    <a:pt x="177" y="224"/>
                  </a:moveTo>
                  <a:cubicBezTo>
                    <a:pt x="177" y="207"/>
                    <a:pt x="163" y="193"/>
                    <a:pt x="146" y="193"/>
                  </a:cubicBezTo>
                  <a:cubicBezTo>
                    <a:pt x="129" y="193"/>
                    <a:pt x="115" y="207"/>
                    <a:pt x="115" y="224"/>
                  </a:cubicBezTo>
                  <a:cubicBezTo>
                    <a:pt x="115" y="241"/>
                    <a:pt x="129" y="254"/>
                    <a:pt x="146" y="254"/>
                  </a:cubicBezTo>
                  <a:cubicBezTo>
                    <a:pt x="163" y="254"/>
                    <a:pt x="177" y="241"/>
                    <a:pt x="177" y="2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9" name="图形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19" y="315071"/>
            <a:ext cx="1964618" cy="68637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033576" y="2321004"/>
            <a:ext cx="300059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01</a:t>
            </a:r>
            <a:endParaRPr lang="zh-CN" altLang="en-US" sz="13800" dirty="0">
              <a:solidFill>
                <a:schemeClr val="bg1"/>
              </a:solidFill>
            </a:endParaRPr>
          </a:p>
        </p:txBody>
      </p:sp>
      <p:sp>
        <p:nvSpPr>
          <p:cNvPr id="2" name="object 5"/>
          <p:cNvSpPr txBox="1">
            <a:spLocks noGrp="1"/>
          </p:cNvSpPr>
          <p:nvPr/>
        </p:nvSpPr>
        <p:spPr>
          <a:xfrm>
            <a:off x="5193665" y="2738438"/>
            <a:ext cx="10721340" cy="138049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chemeClr val="bg1"/>
                </a:solidFill>
              </a:rPr>
              <a:t>形象化展</a:t>
            </a:r>
            <a:r>
              <a:rPr b="1" spc="-5" dirty="0">
                <a:solidFill>
                  <a:schemeClr val="bg1"/>
                </a:solidFill>
              </a:rPr>
              <a:t>示HRBP</a:t>
            </a:r>
            <a:r>
              <a:rPr b="1" dirty="0">
                <a:solidFill>
                  <a:schemeClr val="bg1"/>
                </a:solidFill>
              </a:rPr>
              <a:t>和业务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chemeClr val="bg1"/>
                </a:solidFill>
              </a:rPr>
              <a:t>部门主管的关系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221355" y="1371600"/>
            <a:ext cx="3600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小米兰亭" panose="03000502000000000000"/>
              </a:rPr>
              <a:t>面试的基本礼仪</a:t>
            </a:r>
            <a:r>
              <a:rPr lang="en-US" altLang="zh-CN" sz="2400" dirty="0">
                <a:solidFill>
                  <a:schemeClr val="bg1"/>
                </a:solidFill>
                <a:ea typeface="小米兰亭" panose="03000502000000000000"/>
              </a:rPr>
              <a:t>-</a:t>
            </a:r>
            <a:r>
              <a:rPr lang="zh-CN" altLang="en-US" sz="2400" dirty="0">
                <a:solidFill>
                  <a:schemeClr val="bg1"/>
                </a:solidFill>
                <a:ea typeface="小米兰亭" panose="03000502000000000000"/>
              </a:rPr>
              <a:t>面试中</a:t>
            </a:r>
          </a:p>
        </p:txBody>
      </p:sp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84061" y="423636"/>
            <a:ext cx="393890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sz="2400" spc="-10" dirty="0">
                <a:sym typeface="+mn-ea"/>
              </a:rPr>
              <a:t>HRBP和业务部门主管的关系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小米兰亭" panose="03000502000000000000" pitchFamily="66" charset="-122"/>
              <a:ea typeface="小米兰亭" panose="03000502000000000000" pitchFamily="66" charset="-122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374461" y="2866531"/>
            <a:ext cx="7112189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</a:rPr>
              <a:t>2. </a:t>
            </a:r>
            <a:r>
              <a:rPr lang="zh-CN" altLang="en-US" sz="2000">
                <a:solidFill>
                  <a:schemeClr val="bg1"/>
                </a:solidFill>
              </a:rPr>
              <a:t>请注意目光交流，保持微笑，让候选人感受到平等和尊重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74461" y="3508886"/>
            <a:ext cx="7338107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</a:rPr>
              <a:t>3. </a:t>
            </a:r>
            <a:r>
              <a:rPr lang="zh-CN" altLang="en-US" sz="2000">
                <a:solidFill>
                  <a:schemeClr val="bg1"/>
                </a:solidFill>
              </a:rPr>
              <a:t>将手机调成振动或静音，如必须接听的情况下需向候选人说明情况并表示歉意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71447" y="2876927"/>
            <a:ext cx="1854200" cy="200469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800" dirty="0">
                <a:solidFill>
                  <a:srgbClr val="11111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参加业务周会月会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marR="690880">
              <a:lnSpc>
                <a:spcPct val="120000"/>
              </a:lnSpc>
            </a:pPr>
            <a:r>
              <a:rPr sz="1800" spc="-5" dirty="0">
                <a:solidFill>
                  <a:srgbClr val="11111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懂业务语言 </a:t>
            </a:r>
            <a:r>
              <a:rPr sz="1800" dirty="0">
                <a:solidFill>
                  <a:srgbClr val="11111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业务运作 业务逻辑 </a:t>
            </a:r>
          </a:p>
          <a:p>
            <a:pPr marL="12700" marR="690880">
              <a:lnSpc>
                <a:spcPct val="120000"/>
              </a:lnSpc>
            </a:pPr>
            <a:r>
              <a:rPr sz="1800" dirty="0">
                <a:solidFill>
                  <a:srgbClr val="11111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业务流程 </a:t>
            </a:r>
            <a:r>
              <a:rPr sz="1800" spc="-5" dirty="0">
                <a:solidFill>
                  <a:srgbClr val="11111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业务目标 </a:t>
            </a:r>
            <a:r>
              <a:rPr sz="1800" dirty="0">
                <a:solidFill>
                  <a:srgbClr val="11111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业务进展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800" spc="-5" dirty="0">
                <a:solidFill>
                  <a:srgbClr val="11111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…………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31463" y="824484"/>
            <a:ext cx="3301999" cy="5740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75816" y="1053083"/>
            <a:ext cx="1905000" cy="1198245"/>
          </a:xfrm>
          <a:custGeom>
            <a:avLst/>
            <a:gdLst/>
            <a:ahLst/>
            <a:cxnLst/>
            <a:rect l="l" t="t" r="r" b="b"/>
            <a:pathLst>
              <a:path w="1905000" h="1198245">
                <a:moveTo>
                  <a:pt x="0" y="299465"/>
                </a:moveTo>
                <a:lnTo>
                  <a:pt x="1306067" y="299465"/>
                </a:lnTo>
                <a:lnTo>
                  <a:pt x="1306067" y="0"/>
                </a:lnTo>
                <a:lnTo>
                  <a:pt x="1905000" y="598931"/>
                </a:lnTo>
                <a:lnTo>
                  <a:pt x="1306067" y="1197864"/>
                </a:lnTo>
                <a:lnTo>
                  <a:pt x="1306067" y="898398"/>
                </a:lnTo>
                <a:lnTo>
                  <a:pt x="0" y="898398"/>
                </a:lnTo>
                <a:lnTo>
                  <a:pt x="0" y="299465"/>
                </a:lnTo>
                <a:close/>
              </a:path>
            </a:pathLst>
          </a:custGeom>
          <a:ln w="12700">
            <a:solidFill>
              <a:srgbClr val="A4A4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36139" y="1493646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输入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092440" y="1053083"/>
            <a:ext cx="1905000" cy="1198245"/>
          </a:xfrm>
          <a:custGeom>
            <a:avLst/>
            <a:gdLst/>
            <a:ahLst/>
            <a:cxnLst/>
            <a:rect l="l" t="t" r="r" b="b"/>
            <a:pathLst>
              <a:path w="1905000" h="1198245">
                <a:moveTo>
                  <a:pt x="1306067" y="0"/>
                </a:moveTo>
                <a:lnTo>
                  <a:pt x="1306067" y="299465"/>
                </a:lnTo>
                <a:lnTo>
                  <a:pt x="0" y="299465"/>
                </a:lnTo>
                <a:lnTo>
                  <a:pt x="0" y="898398"/>
                </a:lnTo>
                <a:lnTo>
                  <a:pt x="1306067" y="898398"/>
                </a:lnTo>
                <a:lnTo>
                  <a:pt x="1306067" y="1197864"/>
                </a:lnTo>
                <a:lnTo>
                  <a:pt x="1905000" y="598931"/>
                </a:lnTo>
                <a:lnTo>
                  <a:pt x="1306067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653653" y="1493646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输出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object 11"/>
          <p:cNvSpPr txBox="1"/>
          <p:nvPr/>
        </p:nvSpPr>
        <p:spPr>
          <a:xfrm>
            <a:off x="8346440" y="3381502"/>
            <a:ext cx="1397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1111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帮助业务成功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84061" y="423636"/>
            <a:ext cx="393890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sz="2400" spc="-10" dirty="0">
                <a:sym typeface="+mn-ea"/>
              </a:rPr>
              <a:t>HRBP和业务部门主管的关系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小米兰亭" panose="03000502000000000000" pitchFamily="66" charset="-122"/>
              <a:ea typeface="小米兰亭" panose="03000502000000000000" pitchFamily="66" charset="-122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9" name="object 4"/>
          <p:cNvSpPr txBox="1"/>
          <p:nvPr/>
        </p:nvSpPr>
        <p:spPr>
          <a:xfrm>
            <a:off x="8678926" y="2421191"/>
            <a:ext cx="2369820" cy="134302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1800" b="1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主要职责：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99085" indent="-287020">
              <a:lnSpc>
                <a:spcPct val="100000"/>
              </a:lnSpc>
              <a:spcBef>
                <a:spcPts val="435"/>
              </a:spcBef>
              <a:buFont typeface="Wingdings" panose="05000000000000000000"/>
              <a:buChar char=""/>
              <a:tabLst>
                <a:tab pos="299720" algn="l"/>
              </a:tabLst>
            </a:pPr>
            <a:r>
              <a:rPr sz="18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把车开好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99085" indent="-287020">
              <a:lnSpc>
                <a:spcPct val="100000"/>
              </a:lnSpc>
              <a:spcBef>
                <a:spcPts val="430"/>
              </a:spcBef>
              <a:buFont typeface="Wingdings" panose="05000000000000000000"/>
              <a:buChar char=""/>
              <a:tabLst>
                <a:tab pos="299720" algn="l"/>
              </a:tabLst>
            </a:pPr>
            <a:r>
              <a:rPr sz="18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确保车上人员的安全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99085" indent="-287020">
              <a:lnSpc>
                <a:spcPct val="100000"/>
              </a:lnSpc>
              <a:spcBef>
                <a:spcPts val="435"/>
              </a:spcBef>
              <a:buFont typeface="Wingdings" panose="05000000000000000000"/>
              <a:buChar char=""/>
              <a:tabLst>
                <a:tab pos="299720" algn="l"/>
              </a:tabLst>
            </a:pPr>
            <a:r>
              <a:rPr sz="18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顺利达到目的地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object 5"/>
          <p:cNvSpPr txBox="1"/>
          <p:nvPr/>
        </p:nvSpPr>
        <p:spPr>
          <a:xfrm>
            <a:off x="906500" y="2421191"/>
            <a:ext cx="2598420" cy="200215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1800" b="1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主要职责：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99085" indent="-287020">
              <a:lnSpc>
                <a:spcPct val="100000"/>
              </a:lnSpc>
              <a:spcBef>
                <a:spcPts val="435"/>
              </a:spcBef>
              <a:buFont typeface="Wingdings" panose="05000000000000000000"/>
              <a:buChar char=""/>
              <a:tabLst>
                <a:tab pos="299720" algn="l"/>
              </a:tabLst>
            </a:pPr>
            <a:r>
              <a:rPr sz="18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观察驾驶员的精神状态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99085" marR="5080" indent="-287020">
              <a:lnSpc>
                <a:spcPct val="120000"/>
              </a:lnSpc>
              <a:buFont typeface="Wingdings" panose="05000000000000000000"/>
              <a:buChar char=""/>
              <a:tabLst>
                <a:tab pos="299720" algn="l"/>
              </a:tabLst>
            </a:pPr>
            <a:r>
              <a:rPr sz="18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提醒驾驶员不要疲劳驾 驶、违章驾驶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99085" indent="-287020">
              <a:lnSpc>
                <a:spcPct val="100000"/>
              </a:lnSpc>
              <a:spcBef>
                <a:spcPts val="430"/>
              </a:spcBef>
              <a:buFont typeface="Wingdings" panose="05000000000000000000"/>
              <a:buChar char=""/>
              <a:tabLst>
                <a:tab pos="299720" algn="l"/>
              </a:tabLst>
            </a:pPr>
            <a:r>
              <a:rPr sz="1800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为驾驶员提供一条快速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99085">
              <a:lnSpc>
                <a:spcPct val="100000"/>
              </a:lnSpc>
              <a:spcBef>
                <a:spcPts val="435"/>
              </a:spcBef>
            </a:pPr>
            <a:r>
              <a:rPr sz="18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到达目的地的路线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4" name="object 6"/>
          <p:cNvSpPr/>
          <p:nvPr/>
        </p:nvSpPr>
        <p:spPr>
          <a:xfrm>
            <a:off x="3797427" y="1930907"/>
            <a:ext cx="4572000" cy="3044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84061" y="423636"/>
            <a:ext cx="606361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sz="2400" spc="-10" dirty="0">
                <a:sym typeface="+mn-ea"/>
              </a:rPr>
              <a:t>流程优化能力：每一位HRBP都是流程设计师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小米兰亭" panose="03000502000000000000" pitchFamily="66" charset="-122"/>
              <a:ea typeface="小米兰亭" panose="03000502000000000000" pitchFamily="66" charset="-122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244158" y="2306076"/>
            <a:ext cx="4054011" cy="34691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03215" y="1847088"/>
            <a:ext cx="28689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最大的痛点是什么</a:t>
            </a:r>
            <a:endParaRPr sz="2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73301" y="4946345"/>
            <a:ext cx="28663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最终的目标是什么</a:t>
            </a:r>
            <a:endParaRPr sz="2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13623" y="4896357"/>
            <a:ext cx="28663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当前的诉求是什么</a:t>
            </a:r>
            <a:endParaRPr sz="2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84061" y="423636"/>
            <a:ext cx="414147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95"/>
              </a:spcBef>
            </a:pPr>
            <a:r>
              <a:rPr sz="2400" spc="-10" dirty="0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持续打牢基本功，让输出说话</a:t>
            </a:r>
            <a:endParaRPr lang="zh-CN" altLang="en-US" sz="2400" spc="-10" dirty="0">
              <a:solidFill>
                <a:schemeClr val="tx1"/>
              </a:solidFill>
              <a:latin typeface="微软雅黑" panose="020B0503020204020204" pitchFamily="34" charset="-122"/>
              <a:ea typeface="小米兰亭" panose="03000502000000000000" pitchFamily="66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2" name="object 4"/>
          <p:cNvSpPr txBox="1">
            <a:spLocks noGrp="1"/>
          </p:cNvSpPr>
          <p:nvPr/>
        </p:nvSpPr>
        <p:spPr>
          <a:xfrm>
            <a:off x="2197989" y="2111451"/>
            <a:ext cx="1955164" cy="63500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0" dirty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什么是</a:t>
            </a:r>
            <a:r>
              <a:rPr sz="4000" spc="-10" dirty="0">
                <a:solidFill>
                  <a:srgbClr val="000000"/>
                </a:solidFill>
              </a:rPr>
              <a:t>输出</a:t>
            </a:r>
            <a:endParaRPr sz="4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5"/>
          <p:cNvSpPr/>
          <p:nvPr/>
        </p:nvSpPr>
        <p:spPr>
          <a:xfrm>
            <a:off x="1427988" y="3994403"/>
            <a:ext cx="1079500" cy="1057910"/>
          </a:xfrm>
          <a:custGeom>
            <a:avLst/>
            <a:gdLst/>
            <a:ahLst/>
            <a:cxnLst/>
            <a:rect l="l" t="t" r="r" b="b"/>
            <a:pathLst>
              <a:path w="1079500" h="1057910">
                <a:moveTo>
                  <a:pt x="539495" y="0"/>
                </a:moveTo>
                <a:lnTo>
                  <a:pt x="490392" y="2160"/>
                </a:lnTo>
                <a:lnTo>
                  <a:pt x="442524" y="8518"/>
                </a:lnTo>
                <a:lnTo>
                  <a:pt x="396081" y="18887"/>
                </a:lnTo>
                <a:lnTo>
                  <a:pt x="351253" y="33080"/>
                </a:lnTo>
                <a:lnTo>
                  <a:pt x="308232" y="50911"/>
                </a:lnTo>
                <a:lnTo>
                  <a:pt x="267208" y="72192"/>
                </a:lnTo>
                <a:lnTo>
                  <a:pt x="228370" y="96738"/>
                </a:lnTo>
                <a:lnTo>
                  <a:pt x="191911" y="124361"/>
                </a:lnTo>
                <a:lnTo>
                  <a:pt x="158019" y="154876"/>
                </a:lnTo>
                <a:lnTo>
                  <a:pt x="126887" y="188095"/>
                </a:lnTo>
                <a:lnTo>
                  <a:pt x="98703" y="223833"/>
                </a:lnTo>
                <a:lnTo>
                  <a:pt x="73660" y="261902"/>
                </a:lnTo>
                <a:lnTo>
                  <a:pt x="51946" y="302116"/>
                </a:lnTo>
                <a:lnTo>
                  <a:pt x="33753" y="344288"/>
                </a:lnTo>
                <a:lnTo>
                  <a:pt x="19272" y="388231"/>
                </a:lnTo>
                <a:lnTo>
                  <a:pt x="8692" y="433760"/>
                </a:lnTo>
                <a:lnTo>
                  <a:pt x="2204" y="480688"/>
                </a:lnTo>
                <a:lnTo>
                  <a:pt x="0" y="528828"/>
                </a:lnTo>
                <a:lnTo>
                  <a:pt x="2204" y="576967"/>
                </a:lnTo>
                <a:lnTo>
                  <a:pt x="8692" y="623895"/>
                </a:lnTo>
                <a:lnTo>
                  <a:pt x="19272" y="669424"/>
                </a:lnTo>
                <a:lnTo>
                  <a:pt x="33753" y="713367"/>
                </a:lnTo>
                <a:lnTo>
                  <a:pt x="51946" y="755539"/>
                </a:lnTo>
                <a:lnTo>
                  <a:pt x="73659" y="795753"/>
                </a:lnTo>
                <a:lnTo>
                  <a:pt x="98703" y="833822"/>
                </a:lnTo>
                <a:lnTo>
                  <a:pt x="126887" y="869560"/>
                </a:lnTo>
                <a:lnTo>
                  <a:pt x="158019" y="902779"/>
                </a:lnTo>
                <a:lnTo>
                  <a:pt x="191911" y="933294"/>
                </a:lnTo>
                <a:lnTo>
                  <a:pt x="228370" y="960917"/>
                </a:lnTo>
                <a:lnTo>
                  <a:pt x="267207" y="985463"/>
                </a:lnTo>
                <a:lnTo>
                  <a:pt x="308232" y="1006744"/>
                </a:lnTo>
                <a:lnTo>
                  <a:pt x="351253" y="1024575"/>
                </a:lnTo>
                <a:lnTo>
                  <a:pt x="396081" y="1038768"/>
                </a:lnTo>
                <a:lnTo>
                  <a:pt x="442524" y="1049137"/>
                </a:lnTo>
                <a:lnTo>
                  <a:pt x="490392" y="1055495"/>
                </a:lnTo>
                <a:lnTo>
                  <a:pt x="539495" y="1057656"/>
                </a:lnTo>
                <a:lnTo>
                  <a:pt x="588599" y="1055495"/>
                </a:lnTo>
                <a:lnTo>
                  <a:pt x="636467" y="1049137"/>
                </a:lnTo>
                <a:lnTo>
                  <a:pt x="682910" y="1038768"/>
                </a:lnTo>
                <a:lnTo>
                  <a:pt x="727738" y="1024575"/>
                </a:lnTo>
                <a:lnTo>
                  <a:pt x="770759" y="1006744"/>
                </a:lnTo>
                <a:lnTo>
                  <a:pt x="811783" y="985463"/>
                </a:lnTo>
                <a:lnTo>
                  <a:pt x="850621" y="960917"/>
                </a:lnTo>
                <a:lnTo>
                  <a:pt x="887080" y="933294"/>
                </a:lnTo>
                <a:lnTo>
                  <a:pt x="920972" y="902779"/>
                </a:lnTo>
                <a:lnTo>
                  <a:pt x="952104" y="869560"/>
                </a:lnTo>
                <a:lnTo>
                  <a:pt x="980288" y="833822"/>
                </a:lnTo>
                <a:lnTo>
                  <a:pt x="1005331" y="795753"/>
                </a:lnTo>
                <a:lnTo>
                  <a:pt x="1027045" y="755539"/>
                </a:lnTo>
                <a:lnTo>
                  <a:pt x="1045238" y="713367"/>
                </a:lnTo>
                <a:lnTo>
                  <a:pt x="1059719" y="669424"/>
                </a:lnTo>
                <a:lnTo>
                  <a:pt x="1070299" y="623895"/>
                </a:lnTo>
                <a:lnTo>
                  <a:pt x="1076787" y="576967"/>
                </a:lnTo>
                <a:lnTo>
                  <a:pt x="1078992" y="528828"/>
                </a:lnTo>
                <a:lnTo>
                  <a:pt x="1076787" y="480688"/>
                </a:lnTo>
                <a:lnTo>
                  <a:pt x="1070299" y="433760"/>
                </a:lnTo>
                <a:lnTo>
                  <a:pt x="1059719" y="388231"/>
                </a:lnTo>
                <a:lnTo>
                  <a:pt x="1045238" y="344288"/>
                </a:lnTo>
                <a:lnTo>
                  <a:pt x="1027045" y="302116"/>
                </a:lnTo>
                <a:lnTo>
                  <a:pt x="1005332" y="261902"/>
                </a:lnTo>
                <a:lnTo>
                  <a:pt x="980288" y="223833"/>
                </a:lnTo>
                <a:lnTo>
                  <a:pt x="952104" y="188095"/>
                </a:lnTo>
                <a:lnTo>
                  <a:pt x="920972" y="154876"/>
                </a:lnTo>
                <a:lnTo>
                  <a:pt x="887080" y="124361"/>
                </a:lnTo>
                <a:lnTo>
                  <a:pt x="850621" y="96738"/>
                </a:lnTo>
                <a:lnTo>
                  <a:pt x="811784" y="72192"/>
                </a:lnTo>
                <a:lnTo>
                  <a:pt x="770759" y="50911"/>
                </a:lnTo>
                <a:lnTo>
                  <a:pt x="727738" y="33080"/>
                </a:lnTo>
                <a:lnTo>
                  <a:pt x="682910" y="18887"/>
                </a:lnTo>
                <a:lnTo>
                  <a:pt x="636467" y="8518"/>
                </a:lnTo>
                <a:lnTo>
                  <a:pt x="588599" y="2160"/>
                </a:lnTo>
                <a:lnTo>
                  <a:pt x="53949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3113532" y="3994403"/>
            <a:ext cx="1080770" cy="1057910"/>
          </a:xfrm>
          <a:custGeom>
            <a:avLst/>
            <a:gdLst/>
            <a:ahLst/>
            <a:cxnLst/>
            <a:rect l="l" t="t" r="r" b="b"/>
            <a:pathLst>
              <a:path w="1080770" h="1057910">
                <a:moveTo>
                  <a:pt x="540257" y="0"/>
                </a:moveTo>
                <a:lnTo>
                  <a:pt x="491091" y="2160"/>
                </a:lnTo>
                <a:lnTo>
                  <a:pt x="443159" y="8518"/>
                </a:lnTo>
                <a:lnTo>
                  <a:pt x="396654" y="18887"/>
                </a:lnTo>
                <a:lnTo>
                  <a:pt x="351765" y="33080"/>
                </a:lnTo>
                <a:lnTo>
                  <a:pt x="308685" y="50911"/>
                </a:lnTo>
                <a:lnTo>
                  <a:pt x="267603" y="72192"/>
                </a:lnTo>
                <a:lnTo>
                  <a:pt x="228710" y="96738"/>
                </a:lnTo>
                <a:lnTo>
                  <a:pt x="192198" y="124361"/>
                </a:lnTo>
                <a:lnTo>
                  <a:pt x="158257" y="154876"/>
                </a:lnTo>
                <a:lnTo>
                  <a:pt x="127079" y="188095"/>
                </a:lnTo>
                <a:lnTo>
                  <a:pt x="98854" y="223833"/>
                </a:lnTo>
                <a:lnTo>
                  <a:pt x="73772" y="261902"/>
                </a:lnTo>
                <a:lnTo>
                  <a:pt x="52026" y="302116"/>
                </a:lnTo>
                <a:lnTo>
                  <a:pt x="33806" y="344288"/>
                </a:lnTo>
                <a:lnTo>
                  <a:pt x="19302" y="388231"/>
                </a:lnTo>
                <a:lnTo>
                  <a:pt x="8706" y="433760"/>
                </a:lnTo>
                <a:lnTo>
                  <a:pt x="2208" y="480688"/>
                </a:lnTo>
                <a:lnTo>
                  <a:pt x="0" y="528828"/>
                </a:lnTo>
                <a:lnTo>
                  <a:pt x="2208" y="576967"/>
                </a:lnTo>
                <a:lnTo>
                  <a:pt x="8706" y="623895"/>
                </a:lnTo>
                <a:lnTo>
                  <a:pt x="19302" y="669424"/>
                </a:lnTo>
                <a:lnTo>
                  <a:pt x="33806" y="713367"/>
                </a:lnTo>
                <a:lnTo>
                  <a:pt x="52026" y="755539"/>
                </a:lnTo>
                <a:lnTo>
                  <a:pt x="73772" y="795753"/>
                </a:lnTo>
                <a:lnTo>
                  <a:pt x="98854" y="833822"/>
                </a:lnTo>
                <a:lnTo>
                  <a:pt x="127079" y="869560"/>
                </a:lnTo>
                <a:lnTo>
                  <a:pt x="158257" y="902779"/>
                </a:lnTo>
                <a:lnTo>
                  <a:pt x="192198" y="933294"/>
                </a:lnTo>
                <a:lnTo>
                  <a:pt x="228710" y="960917"/>
                </a:lnTo>
                <a:lnTo>
                  <a:pt x="267603" y="985463"/>
                </a:lnTo>
                <a:lnTo>
                  <a:pt x="308685" y="1006744"/>
                </a:lnTo>
                <a:lnTo>
                  <a:pt x="351765" y="1024575"/>
                </a:lnTo>
                <a:lnTo>
                  <a:pt x="396654" y="1038768"/>
                </a:lnTo>
                <a:lnTo>
                  <a:pt x="443159" y="1049137"/>
                </a:lnTo>
                <a:lnTo>
                  <a:pt x="491091" y="1055495"/>
                </a:lnTo>
                <a:lnTo>
                  <a:pt x="540257" y="1057656"/>
                </a:lnTo>
                <a:lnTo>
                  <a:pt x="589424" y="1055495"/>
                </a:lnTo>
                <a:lnTo>
                  <a:pt x="637356" y="1049137"/>
                </a:lnTo>
                <a:lnTo>
                  <a:pt x="683861" y="1038768"/>
                </a:lnTo>
                <a:lnTo>
                  <a:pt x="728750" y="1024575"/>
                </a:lnTo>
                <a:lnTo>
                  <a:pt x="771830" y="1006744"/>
                </a:lnTo>
                <a:lnTo>
                  <a:pt x="812912" y="985463"/>
                </a:lnTo>
                <a:lnTo>
                  <a:pt x="851805" y="960917"/>
                </a:lnTo>
                <a:lnTo>
                  <a:pt x="888317" y="933294"/>
                </a:lnTo>
                <a:lnTo>
                  <a:pt x="922258" y="902779"/>
                </a:lnTo>
                <a:lnTo>
                  <a:pt x="953436" y="869560"/>
                </a:lnTo>
                <a:lnTo>
                  <a:pt x="981661" y="833822"/>
                </a:lnTo>
                <a:lnTo>
                  <a:pt x="1006743" y="795753"/>
                </a:lnTo>
                <a:lnTo>
                  <a:pt x="1028489" y="755539"/>
                </a:lnTo>
                <a:lnTo>
                  <a:pt x="1046709" y="713367"/>
                </a:lnTo>
                <a:lnTo>
                  <a:pt x="1061213" y="669424"/>
                </a:lnTo>
                <a:lnTo>
                  <a:pt x="1071809" y="623895"/>
                </a:lnTo>
                <a:lnTo>
                  <a:pt x="1078307" y="576967"/>
                </a:lnTo>
                <a:lnTo>
                  <a:pt x="1080516" y="528828"/>
                </a:lnTo>
                <a:lnTo>
                  <a:pt x="1078307" y="480688"/>
                </a:lnTo>
                <a:lnTo>
                  <a:pt x="1071809" y="433760"/>
                </a:lnTo>
                <a:lnTo>
                  <a:pt x="1061213" y="388231"/>
                </a:lnTo>
                <a:lnTo>
                  <a:pt x="1046709" y="344288"/>
                </a:lnTo>
                <a:lnTo>
                  <a:pt x="1028489" y="302116"/>
                </a:lnTo>
                <a:lnTo>
                  <a:pt x="1006743" y="261902"/>
                </a:lnTo>
                <a:lnTo>
                  <a:pt x="981661" y="223833"/>
                </a:lnTo>
                <a:lnTo>
                  <a:pt x="953436" y="188095"/>
                </a:lnTo>
                <a:lnTo>
                  <a:pt x="922258" y="154876"/>
                </a:lnTo>
                <a:lnTo>
                  <a:pt x="888317" y="124361"/>
                </a:lnTo>
                <a:lnTo>
                  <a:pt x="851805" y="96738"/>
                </a:lnTo>
                <a:lnTo>
                  <a:pt x="812912" y="72192"/>
                </a:lnTo>
                <a:lnTo>
                  <a:pt x="771830" y="50911"/>
                </a:lnTo>
                <a:lnTo>
                  <a:pt x="728750" y="33080"/>
                </a:lnTo>
                <a:lnTo>
                  <a:pt x="683861" y="18887"/>
                </a:lnTo>
                <a:lnTo>
                  <a:pt x="637356" y="8518"/>
                </a:lnTo>
                <a:lnTo>
                  <a:pt x="589424" y="2160"/>
                </a:lnTo>
                <a:lnTo>
                  <a:pt x="540257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4799076" y="3994403"/>
            <a:ext cx="1080770" cy="1057910"/>
          </a:xfrm>
          <a:custGeom>
            <a:avLst/>
            <a:gdLst/>
            <a:ahLst/>
            <a:cxnLst/>
            <a:rect l="l" t="t" r="r" b="b"/>
            <a:pathLst>
              <a:path w="1080770" h="1057910">
                <a:moveTo>
                  <a:pt x="540258" y="0"/>
                </a:moveTo>
                <a:lnTo>
                  <a:pt x="491091" y="2160"/>
                </a:lnTo>
                <a:lnTo>
                  <a:pt x="443159" y="8518"/>
                </a:lnTo>
                <a:lnTo>
                  <a:pt x="396654" y="18887"/>
                </a:lnTo>
                <a:lnTo>
                  <a:pt x="351765" y="33080"/>
                </a:lnTo>
                <a:lnTo>
                  <a:pt x="308685" y="50911"/>
                </a:lnTo>
                <a:lnTo>
                  <a:pt x="267603" y="72192"/>
                </a:lnTo>
                <a:lnTo>
                  <a:pt x="228710" y="96738"/>
                </a:lnTo>
                <a:lnTo>
                  <a:pt x="192198" y="124361"/>
                </a:lnTo>
                <a:lnTo>
                  <a:pt x="158257" y="154876"/>
                </a:lnTo>
                <a:lnTo>
                  <a:pt x="127079" y="188095"/>
                </a:lnTo>
                <a:lnTo>
                  <a:pt x="98854" y="223833"/>
                </a:lnTo>
                <a:lnTo>
                  <a:pt x="73772" y="261902"/>
                </a:lnTo>
                <a:lnTo>
                  <a:pt x="52026" y="302116"/>
                </a:lnTo>
                <a:lnTo>
                  <a:pt x="33806" y="344288"/>
                </a:lnTo>
                <a:lnTo>
                  <a:pt x="19302" y="388231"/>
                </a:lnTo>
                <a:lnTo>
                  <a:pt x="8706" y="433760"/>
                </a:lnTo>
                <a:lnTo>
                  <a:pt x="2208" y="480688"/>
                </a:lnTo>
                <a:lnTo>
                  <a:pt x="0" y="528828"/>
                </a:lnTo>
                <a:lnTo>
                  <a:pt x="2208" y="576967"/>
                </a:lnTo>
                <a:lnTo>
                  <a:pt x="8706" y="623895"/>
                </a:lnTo>
                <a:lnTo>
                  <a:pt x="19302" y="669424"/>
                </a:lnTo>
                <a:lnTo>
                  <a:pt x="33806" y="713367"/>
                </a:lnTo>
                <a:lnTo>
                  <a:pt x="52026" y="755539"/>
                </a:lnTo>
                <a:lnTo>
                  <a:pt x="73772" y="795753"/>
                </a:lnTo>
                <a:lnTo>
                  <a:pt x="98854" y="833822"/>
                </a:lnTo>
                <a:lnTo>
                  <a:pt x="127079" y="869560"/>
                </a:lnTo>
                <a:lnTo>
                  <a:pt x="158257" y="902779"/>
                </a:lnTo>
                <a:lnTo>
                  <a:pt x="192198" y="933294"/>
                </a:lnTo>
                <a:lnTo>
                  <a:pt x="228710" y="960917"/>
                </a:lnTo>
                <a:lnTo>
                  <a:pt x="267603" y="985463"/>
                </a:lnTo>
                <a:lnTo>
                  <a:pt x="308685" y="1006744"/>
                </a:lnTo>
                <a:lnTo>
                  <a:pt x="351765" y="1024575"/>
                </a:lnTo>
                <a:lnTo>
                  <a:pt x="396654" y="1038768"/>
                </a:lnTo>
                <a:lnTo>
                  <a:pt x="443159" y="1049137"/>
                </a:lnTo>
                <a:lnTo>
                  <a:pt x="491091" y="1055495"/>
                </a:lnTo>
                <a:lnTo>
                  <a:pt x="540258" y="1057656"/>
                </a:lnTo>
                <a:lnTo>
                  <a:pt x="589424" y="1055495"/>
                </a:lnTo>
                <a:lnTo>
                  <a:pt x="637356" y="1049137"/>
                </a:lnTo>
                <a:lnTo>
                  <a:pt x="683861" y="1038768"/>
                </a:lnTo>
                <a:lnTo>
                  <a:pt x="728750" y="1024575"/>
                </a:lnTo>
                <a:lnTo>
                  <a:pt x="771830" y="1006744"/>
                </a:lnTo>
                <a:lnTo>
                  <a:pt x="812912" y="985463"/>
                </a:lnTo>
                <a:lnTo>
                  <a:pt x="851805" y="960917"/>
                </a:lnTo>
                <a:lnTo>
                  <a:pt x="888317" y="933294"/>
                </a:lnTo>
                <a:lnTo>
                  <a:pt x="922258" y="902779"/>
                </a:lnTo>
                <a:lnTo>
                  <a:pt x="953436" y="869560"/>
                </a:lnTo>
                <a:lnTo>
                  <a:pt x="981661" y="833822"/>
                </a:lnTo>
                <a:lnTo>
                  <a:pt x="1006743" y="795753"/>
                </a:lnTo>
                <a:lnTo>
                  <a:pt x="1028489" y="755539"/>
                </a:lnTo>
                <a:lnTo>
                  <a:pt x="1046709" y="713367"/>
                </a:lnTo>
                <a:lnTo>
                  <a:pt x="1061213" y="669424"/>
                </a:lnTo>
                <a:lnTo>
                  <a:pt x="1071809" y="623895"/>
                </a:lnTo>
                <a:lnTo>
                  <a:pt x="1078307" y="576967"/>
                </a:lnTo>
                <a:lnTo>
                  <a:pt x="1080515" y="528828"/>
                </a:lnTo>
                <a:lnTo>
                  <a:pt x="1078307" y="480688"/>
                </a:lnTo>
                <a:lnTo>
                  <a:pt x="1071809" y="433760"/>
                </a:lnTo>
                <a:lnTo>
                  <a:pt x="1061213" y="388231"/>
                </a:lnTo>
                <a:lnTo>
                  <a:pt x="1046709" y="344288"/>
                </a:lnTo>
                <a:lnTo>
                  <a:pt x="1028489" y="302116"/>
                </a:lnTo>
                <a:lnTo>
                  <a:pt x="1006743" y="261902"/>
                </a:lnTo>
                <a:lnTo>
                  <a:pt x="981661" y="223833"/>
                </a:lnTo>
                <a:lnTo>
                  <a:pt x="953436" y="188095"/>
                </a:lnTo>
                <a:lnTo>
                  <a:pt x="922258" y="154876"/>
                </a:lnTo>
                <a:lnTo>
                  <a:pt x="888317" y="124361"/>
                </a:lnTo>
                <a:lnTo>
                  <a:pt x="851805" y="96738"/>
                </a:lnTo>
                <a:lnTo>
                  <a:pt x="812912" y="72192"/>
                </a:lnTo>
                <a:lnTo>
                  <a:pt x="771830" y="50911"/>
                </a:lnTo>
                <a:lnTo>
                  <a:pt x="728750" y="33080"/>
                </a:lnTo>
                <a:lnTo>
                  <a:pt x="683861" y="18887"/>
                </a:lnTo>
                <a:lnTo>
                  <a:pt x="637356" y="8518"/>
                </a:lnTo>
                <a:lnTo>
                  <a:pt x="589424" y="2160"/>
                </a:lnTo>
                <a:lnTo>
                  <a:pt x="540258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6484620" y="3994403"/>
            <a:ext cx="1080770" cy="1057910"/>
          </a:xfrm>
          <a:custGeom>
            <a:avLst/>
            <a:gdLst/>
            <a:ahLst/>
            <a:cxnLst/>
            <a:rect l="l" t="t" r="r" b="b"/>
            <a:pathLst>
              <a:path w="1080770" h="1057910">
                <a:moveTo>
                  <a:pt x="540257" y="0"/>
                </a:moveTo>
                <a:lnTo>
                  <a:pt x="491091" y="2160"/>
                </a:lnTo>
                <a:lnTo>
                  <a:pt x="443159" y="8518"/>
                </a:lnTo>
                <a:lnTo>
                  <a:pt x="396654" y="18887"/>
                </a:lnTo>
                <a:lnTo>
                  <a:pt x="351765" y="33080"/>
                </a:lnTo>
                <a:lnTo>
                  <a:pt x="308685" y="50911"/>
                </a:lnTo>
                <a:lnTo>
                  <a:pt x="267603" y="72192"/>
                </a:lnTo>
                <a:lnTo>
                  <a:pt x="228710" y="96738"/>
                </a:lnTo>
                <a:lnTo>
                  <a:pt x="192198" y="124361"/>
                </a:lnTo>
                <a:lnTo>
                  <a:pt x="158257" y="154876"/>
                </a:lnTo>
                <a:lnTo>
                  <a:pt x="127079" y="188095"/>
                </a:lnTo>
                <a:lnTo>
                  <a:pt x="98854" y="223833"/>
                </a:lnTo>
                <a:lnTo>
                  <a:pt x="73772" y="261902"/>
                </a:lnTo>
                <a:lnTo>
                  <a:pt x="52026" y="302116"/>
                </a:lnTo>
                <a:lnTo>
                  <a:pt x="33806" y="344288"/>
                </a:lnTo>
                <a:lnTo>
                  <a:pt x="19302" y="388231"/>
                </a:lnTo>
                <a:lnTo>
                  <a:pt x="8706" y="433760"/>
                </a:lnTo>
                <a:lnTo>
                  <a:pt x="2208" y="480688"/>
                </a:lnTo>
                <a:lnTo>
                  <a:pt x="0" y="528828"/>
                </a:lnTo>
                <a:lnTo>
                  <a:pt x="2208" y="576967"/>
                </a:lnTo>
                <a:lnTo>
                  <a:pt x="8706" y="623895"/>
                </a:lnTo>
                <a:lnTo>
                  <a:pt x="19302" y="669424"/>
                </a:lnTo>
                <a:lnTo>
                  <a:pt x="33806" y="713367"/>
                </a:lnTo>
                <a:lnTo>
                  <a:pt x="52026" y="755539"/>
                </a:lnTo>
                <a:lnTo>
                  <a:pt x="73772" y="795753"/>
                </a:lnTo>
                <a:lnTo>
                  <a:pt x="98854" y="833822"/>
                </a:lnTo>
                <a:lnTo>
                  <a:pt x="127079" y="869560"/>
                </a:lnTo>
                <a:lnTo>
                  <a:pt x="158257" y="902779"/>
                </a:lnTo>
                <a:lnTo>
                  <a:pt x="192198" y="933294"/>
                </a:lnTo>
                <a:lnTo>
                  <a:pt x="228710" y="960917"/>
                </a:lnTo>
                <a:lnTo>
                  <a:pt x="267603" y="985463"/>
                </a:lnTo>
                <a:lnTo>
                  <a:pt x="308685" y="1006744"/>
                </a:lnTo>
                <a:lnTo>
                  <a:pt x="351765" y="1024575"/>
                </a:lnTo>
                <a:lnTo>
                  <a:pt x="396654" y="1038768"/>
                </a:lnTo>
                <a:lnTo>
                  <a:pt x="443159" y="1049137"/>
                </a:lnTo>
                <a:lnTo>
                  <a:pt x="491091" y="1055495"/>
                </a:lnTo>
                <a:lnTo>
                  <a:pt x="540257" y="1057656"/>
                </a:lnTo>
                <a:lnTo>
                  <a:pt x="589424" y="1055495"/>
                </a:lnTo>
                <a:lnTo>
                  <a:pt x="637356" y="1049137"/>
                </a:lnTo>
                <a:lnTo>
                  <a:pt x="683861" y="1038768"/>
                </a:lnTo>
                <a:lnTo>
                  <a:pt x="728750" y="1024575"/>
                </a:lnTo>
                <a:lnTo>
                  <a:pt x="771830" y="1006744"/>
                </a:lnTo>
                <a:lnTo>
                  <a:pt x="812912" y="985463"/>
                </a:lnTo>
                <a:lnTo>
                  <a:pt x="851805" y="960917"/>
                </a:lnTo>
                <a:lnTo>
                  <a:pt x="888317" y="933294"/>
                </a:lnTo>
                <a:lnTo>
                  <a:pt x="922258" y="902779"/>
                </a:lnTo>
                <a:lnTo>
                  <a:pt x="953436" y="869560"/>
                </a:lnTo>
                <a:lnTo>
                  <a:pt x="981661" y="833822"/>
                </a:lnTo>
                <a:lnTo>
                  <a:pt x="1006743" y="795753"/>
                </a:lnTo>
                <a:lnTo>
                  <a:pt x="1028489" y="755539"/>
                </a:lnTo>
                <a:lnTo>
                  <a:pt x="1046709" y="713367"/>
                </a:lnTo>
                <a:lnTo>
                  <a:pt x="1061213" y="669424"/>
                </a:lnTo>
                <a:lnTo>
                  <a:pt x="1071809" y="623895"/>
                </a:lnTo>
                <a:lnTo>
                  <a:pt x="1078307" y="576967"/>
                </a:lnTo>
                <a:lnTo>
                  <a:pt x="1080515" y="528828"/>
                </a:lnTo>
                <a:lnTo>
                  <a:pt x="1078307" y="480688"/>
                </a:lnTo>
                <a:lnTo>
                  <a:pt x="1071809" y="433760"/>
                </a:lnTo>
                <a:lnTo>
                  <a:pt x="1061213" y="388231"/>
                </a:lnTo>
                <a:lnTo>
                  <a:pt x="1046709" y="344288"/>
                </a:lnTo>
                <a:lnTo>
                  <a:pt x="1028489" y="302116"/>
                </a:lnTo>
                <a:lnTo>
                  <a:pt x="1006743" y="261902"/>
                </a:lnTo>
                <a:lnTo>
                  <a:pt x="981661" y="223833"/>
                </a:lnTo>
                <a:lnTo>
                  <a:pt x="953436" y="188095"/>
                </a:lnTo>
                <a:lnTo>
                  <a:pt x="922258" y="154876"/>
                </a:lnTo>
                <a:lnTo>
                  <a:pt x="888317" y="124361"/>
                </a:lnTo>
                <a:lnTo>
                  <a:pt x="851805" y="96738"/>
                </a:lnTo>
                <a:lnTo>
                  <a:pt x="812912" y="72192"/>
                </a:lnTo>
                <a:lnTo>
                  <a:pt x="771830" y="50911"/>
                </a:lnTo>
                <a:lnTo>
                  <a:pt x="728750" y="33080"/>
                </a:lnTo>
                <a:lnTo>
                  <a:pt x="683861" y="18887"/>
                </a:lnTo>
                <a:lnTo>
                  <a:pt x="637356" y="8518"/>
                </a:lnTo>
                <a:lnTo>
                  <a:pt x="589424" y="2160"/>
                </a:lnTo>
                <a:lnTo>
                  <a:pt x="540257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9"/>
          <p:cNvSpPr/>
          <p:nvPr/>
        </p:nvSpPr>
        <p:spPr>
          <a:xfrm>
            <a:off x="8171688" y="3994403"/>
            <a:ext cx="1079500" cy="1057910"/>
          </a:xfrm>
          <a:custGeom>
            <a:avLst/>
            <a:gdLst/>
            <a:ahLst/>
            <a:cxnLst/>
            <a:rect l="l" t="t" r="r" b="b"/>
            <a:pathLst>
              <a:path w="1079500" h="1057910">
                <a:moveTo>
                  <a:pt x="539495" y="0"/>
                </a:moveTo>
                <a:lnTo>
                  <a:pt x="490392" y="2160"/>
                </a:lnTo>
                <a:lnTo>
                  <a:pt x="442524" y="8518"/>
                </a:lnTo>
                <a:lnTo>
                  <a:pt x="396081" y="18887"/>
                </a:lnTo>
                <a:lnTo>
                  <a:pt x="351253" y="33080"/>
                </a:lnTo>
                <a:lnTo>
                  <a:pt x="308232" y="50911"/>
                </a:lnTo>
                <a:lnTo>
                  <a:pt x="267208" y="72192"/>
                </a:lnTo>
                <a:lnTo>
                  <a:pt x="228370" y="96738"/>
                </a:lnTo>
                <a:lnTo>
                  <a:pt x="191911" y="124361"/>
                </a:lnTo>
                <a:lnTo>
                  <a:pt x="158019" y="154876"/>
                </a:lnTo>
                <a:lnTo>
                  <a:pt x="126887" y="188095"/>
                </a:lnTo>
                <a:lnTo>
                  <a:pt x="98703" y="223833"/>
                </a:lnTo>
                <a:lnTo>
                  <a:pt x="73660" y="261902"/>
                </a:lnTo>
                <a:lnTo>
                  <a:pt x="51946" y="302116"/>
                </a:lnTo>
                <a:lnTo>
                  <a:pt x="33753" y="344288"/>
                </a:lnTo>
                <a:lnTo>
                  <a:pt x="19272" y="388231"/>
                </a:lnTo>
                <a:lnTo>
                  <a:pt x="8692" y="433760"/>
                </a:lnTo>
                <a:lnTo>
                  <a:pt x="2204" y="480688"/>
                </a:lnTo>
                <a:lnTo>
                  <a:pt x="0" y="528828"/>
                </a:lnTo>
                <a:lnTo>
                  <a:pt x="2204" y="576967"/>
                </a:lnTo>
                <a:lnTo>
                  <a:pt x="8692" y="623895"/>
                </a:lnTo>
                <a:lnTo>
                  <a:pt x="19272" y="669424"/>
                </a:lnTo>
                <a:lnTo>
                  <a:pt x="33753" y="713367"/>
                </a:lnTo>
                <a:lnTo>
                  <a:pt x="51946" y="755539"/>
                </a:lnTo>
                <a:lnTo>
                  <a:pt x="73659" y="795753"/>
                </a:lnTo>
                <a:lnTo>
                  <a:pt x="98703" y="833822"/>
                </a:lnTo>
                <a:lnTo>
                  <a:pt x="126887" y="869560"/>
                </a:lnTo>
                <a:lnTo>
                  <a:pt x="158019" y="902779"/>
                </a:lnTo>
                <a:lnTo>
                  <a:pt x="191911" y="933294"/>
                </a:lnTo>
                <a:lnTo>
                  <a:pt x="228370" y="960917"/>
                </a:lnTo>
                <a:lnTo>
                  <a:pt x="267207" y="985463"/>
                </a:lnTo>
                <a:lnTo>
                  <a:pt x="308232" y="1006744"/>
                </a:lnTo>
                <a:lnTo>
                  <a:pt x="351253" y="1024575"/>
                </a:lnTo>
                <a:lnTo>
                  <a:pt x="396081" y="1038768"/>
                </a:lnTo>
                <a:lnTo>
                  <a:pt x="442524" y="1049137"/>
                </a:lnTo>
                <a:lnTo>
                  <a:pt x="490392" y="1055495"/>
                </a:lnTo>
                <a:lnTo>
                  <a:pt x="539495" y="1057656"/>
                </a:lnTo>
                <a:lnTo>
                  <a:pt x="588599" y="1055495"/>
                </a:lnTo>
                <a:lnTo>
                  <a:pt x="636467" y="1049137"/>
                </a:lnTo>
                <a:lnTo>
                  <a:pt x="682910" y="1038768"/>
                </a:lnTo>
                <a:lnTo>
                  <a:pt x="727738" y="1024575"/>
                </a:lnTo>
                <a:lnTo>
                  <a:pt x="770759" y="1006744"/>
                </a:lnTo>
                <a:lnTo>
                  <a:pt x="811783" y="985463"/>
                </a:lnTo>
                <a:lnTo>
                  <a:pt x="850621" y="960917"/>
                </a:lnTo>
                <a:lnTo>
                  <a:pt x="887080" y="933294"/>
                </a:lnTo>
                <a:lnTo>
                  <a:pt x="920972" y="902779"/>
                </a:lnTo>
                <a:lnTo>
                  <a:pt x="952104" y="869560"/>
                </a:lnTo>
                <a:lnTo>
                  <a:pt x="980288" y="833822"/>
                </a:lnTo>
                <a:lnTo>
                  <a:pt x="1005331" y="795753"/>
                </a:lnTo>
                <a:lnTo>
                  <a:pt x="1027045" y="755539"/>
                </a:lnTo>
                <a:lnTo>
                  <a:pt x="1045238" y="713367"/>
                </a:lnTo>
                <a:lnTo>
                  <a:pt x="1059719" y="669424"/>
                </a:lnTo>
                <a:lnTo>
                  <a:pt x="1070299" y="623895"/>
                </a:lnTo>
                <a:lnTo>
                  <a:pt x="1076787" y="576967"/>
                </a:lnTo>
                <a:lnTo>
                  <a:pt x="1078991" y="528828"/>
                </a:lnTo>
                <a:lnTo>
                  <a:pt x="1076787" y="480688"/>
                </a:lnTo>
                <a:lnTo>
                  <a:pt x="1070299" y="433760"/>
                </a:lnTo>
                <a:lnTo>
                  <a:pt x="1059719" y="388231"/>
                </a:lnTo>
                <a:lnTo>
                  <a:pt x="1045238" y="344288"/>
                </a:lnTo>
                <a:lnTo>
                  <a:pt x="1027045" y="302116"/>
                </a:lnTo>
                <a:lnTo>
                  <a:pt x="1005331" y="261902"/>
                </a:lnTo>
                <a:lnTo>
                  <a:pt x="980288" y="223833"/>
                </a:lnTo>
                <a:lnTo>
                  <a:pt x="952104" y="188095"/>
                </a:lnTo>
                <a:lnTo>
                  <a:pt x="920972" y="154876"/>
                </a:lnTo>
                <a:lnTo>
                  <a:pt x="887080" y="124361"/>
                </a:lnTo>
                <a:lnTo>
                  <a:pt x="850621" y="96738"/>
                </a:lnTo>
                <a:lnTo>
                  <a:pt x="811784" y="72192"/>
                </a:lnTo>
                <a:lnTo>
                  <a:pt x="770759" y="50911"/>
                </a:lnTo>
                <a:lnTo>
                  <a:pt x="727738" y="33080"/>
                </a:lnTo>
                <a:lnTo>
                  <a:pt x="682910" y="18887"/>
                </a:lnTo>
                <a:lnTo>
                  <a:pt x="636467" y="8518"/>
                </a:lnTo>
                <a:lnTo>
                  <a:pt x="588599" y="2160"/>
                </a:lnTo>
                <a:lnTo>
                  <a:pt x="539495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9857231" y="3994403"/>
            <a:ext cx="1079500" cy="1057910"/>
          </a:xfrm>
          <a:custGeom>
            <a:avLst/>
            <a:gdLst/>
            <a:ahLst/>
            <a:cxnLst/>
            <a:rect l="l" t="t" r="r" b="b"/>
            <a:pathLst>
              <a:path w="1079500" h="1057910">
                <a:moveTo>
                  <a:pt x="539496" y="0"/>
                </a:moveTo>
                <a:lnTo>
                  <a:pt x="490392" y="2160"/>
                </a:lnTo>
                <a:lnTo>
                  <a:pt x="442524" y="8518"/>
                </a:lnTo>
                <a:lnTo>
                  <a:pt x="396081" y="18887"/>
                </a:lnTo>
                <a:lnTo>
                  <a:pt x="351253" y="33080"/>
                </a:lnTo>
                <a:lnTo>
                  <a:pt x="308232" y="50911"/>
                </a:lnTo>
                <a:lnTo>
                  <a:pt x="267208" y="72192"/>
                </a:lnTo>
                <a:lnTo>
                  <a:pt x="228370" y="96738"/>
                </a:lnTo>
                <a:lnTo>
                  <a:pt x="191911" y="124361"/>
                </a:lnTo>
                <a:lnTo>
                  <a:pt x="158019" y="154876"/>
                </a:lnTo>
                <a:lnTo>
                  <a:pt x="126887" y="188095"/>
                </a:lnTo>
                <a:lnTo>
                  <a:pt x="98703" y="223833"/>
                </a:lnTo>
                <a:lnTo>
                  <a:pt x="73660" y="261902"/>
                </a:lnTo>
                <a:lnTo>
                  <a:pt x="51946" y="302116"/>
                </a:lnTo>
                <a:lnTo>
                  <a:pt x="33753" y="344288"/>
                </a:lnTo>
                <a:lnTo>
                  <a:pt x="19272" y="388231"/>
                </a:lnTo>
                <a:lnTo>
                  <a:pt x="8692" y="433760"/>
                </a:lnTo>
                <a:lnTo>
                  <a:pt x="2204" y="480688"/>
                </a:lnTo>
                <a:lnTo>
                  <a:pt x="0" y="528828"/>
                </a:lnTo>
                <a:lnTo>
                  <a:pt x="2204" y="576967"/>
                </a:lnTo>
                <a:lnTo>
                  <a:pt x="8692" y="623895"/>
                </a:lnTo>
                <a:lnTo>
                  <a:pt x="19272" y="669424"/>
                </a:lnTo>
                <a:lnTo>
                  <a:pt x="33753" y="713367"/>
                </a:lnTo>
                <a:lnTo>
                  <a:pt x="51946" y="755539"/>
                </a:lnTo>
                <a:lnTo>
                  <a:pt x="73659" y="795753"/>
                </a:lnTo>
                <a:lnTo>
                  <a:pt x="98703" y="833822"/>
                </a:lnTo>
                <a:lnTo>
                  <a:pt x="126887" y="869560"/>
                </a:lnTo>
                <a:lnTo>
                  <a:pt x="158019" y="902779"/>
                </a:lnTo>
                <a:lnTo>
                  <a:pt x="191911" y="933294"/>
                </a:lnTo>
                <a:lnTo>
                  <a:pt x="228370" y="960917"/>
                </a:lnTo>
                <a:lnTo>
                  <a:pt x="267207" y="985463"/>
                </a:lnTo>
                <a:lnTo>
                  <a:pt x="308232" y="1006744"/>
                </a:lnTo>
                <a:lnTo>
                  <a:pt x="351253" y="1024575"/>
                </a:lnTo>
                <a:lnTo>
                  <a:pt x="396081" y="1038768"/>
                </a:lnTo>
                <a:lnTo>
                  <a:pt x="442524" y="1049137"/>
                </a:lnTo>
                <a:lnTo>
                  <a:pt x="490392" y="1055495"/>
                </a:lnTo>
                <a:lnTo>
                  <a:pt x="539496" y="1057656"/>
                </a:lnTo>
                <a:lnTo>
                  <a:pt x="588599" y="1055495"/>
                </a:lnTo>
                <a:lnTo>
                  <a:pt x="636467" y="1049137"/>
                </a:lnTo>
                <a:lnTo>
                  <a:pt x="682910" y="1038768"/>
                </a:lnTo>
                <a:lnTo>
                  <a:pt x="727738" y="1024575"/>
                </a:lnTo>
                <a:lnTo>
                  <a:pt x="770759" y="1006744"/>
                </a:lnTo>
                <a:lnTo>
                  <a:pt x="811783" y="985463"/>
                </a:lnTo>
                <a:lnTo>
                  <a:pt x="850621" y="960917"/>
                </a:lnTo>
                <a:lnTo>
                  <a:pt x="887080" y="933294"/>
                </a:lnTo>
                <a:lnTo>
                  <a:pt x="920972" y="902779"/>
                </a:lnTo>
                <a:lnTo>
                  <a:pt x="952104" y="869560"/>
                </a:lnTo>
                <a:lnTo>
                  <a:pt x="980288" y="833822"/>
                </a:lnTo>
                <a:lnTo>
                  <a:pt x="1005331" y="795753"/>
                </a:lnTo>
                <a:lnTo>
                  <a:pt x="1027045" y="755539"/>
                </a:lnTo>
                <a:lnTo>
                  <a:pt x="1045238" y="713367"/>
                </a:lnTo>
                <a:lnTo>
                  <a:pt x="1059719" y="669424"/>
                </a:lnTo>
                <a:lnTo>
                  <a:pt x="1070299" y="623895"/>
                </a:lnTo>
                <a:lnTo>
                  <a:pt x="1076787" y="576967"/>
                </a:lnTo>
                <a:lnTo>
                  <a:pt x="1078992" y="528828"/>
                </a:lnTo>
                <a:lnTo>
                  <a:pt x="1076787" y="480688"/>
                </a:lnTo>
                <a:lnTo>
                  <a:pt x="1070299" y="433760"/>
                </a:lnTo>
                <a:lnTo>
                  <a:pt x="1059719" y="388231"/>
                </a:lnTo>
                <a:lnTo>
                  <a:pt x="1045238" y="344288"/>
                </a:lnTo>
                <a:lnTo>
                  <a:pt x="1027045" y="302116"/>
                </a:lnTo>
                <a:lnTo>
                  <a:pt x="1005332" y="261902"/>
                </a:lnTo>
                <a:lnTo>
                  <a:pt x="980288" y="223833"/>
                </a:lnTo>
                <a:lnTo>
                  <a:pt x="952104" y="188095"/>
                </a:lnTo>
                <a:lnTo>
                  <a:pt x="920972" y="154876"/>
                </a:lnTo>
                <a:lnTo>
                  <a:pt x="887080" y="124361"/>
                </a:lnTo>
                <a:lnTo>
                  <a:pt x="850621" y="96738"/>
                </a:lnTo>
                <a:lnTo>
                  <a:pt x="811784" y="72192"/>
                </a:lnTo>
                <a:lnTo>
                  <a:pt x="770759" y="50911"/>
                </a:lnTo>
                <a:lnTo>
                  <a:pt x="727738" y="33080"/>
                </a:lnTo>
                <a:lnTo>
                  <a:pt x="682910" y="18887"/>
                </a:lnTo>
                <a:lnTo>
                  <a:pt x="636467" y="8518"/>
                </a:lnTo>
                <a:lnTo>
                  <a:pt x="588599" y="2160"/>
                </a:lnTo>
                <a:lnTo>
                  <a:pt x="539496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1"/>
          <p:cNvSpPr/>
          <p:nvPr/>
        </p:nvSpPr>
        <p:spPr>
          <a:xfrm>
            <a:off x="5276088" y="1621536"/>
            <a:ext cx="1740535" cy="1706880"/>
          </a:xfrm>
          <a:custGeom>
            <a:avLst/>
            <a:gdLst/>
            <a:ahLst/>
            <a:cxnLst/>
            <a:rect l="l" t="t" r="r" b="b"/>
            <a:pathLst>
              <a:path w="1740534" h="1706879">
                <a:moveTo>
                  <a:pt x="870203" y="0"/>
                </a:moveTo>
                <a:lnTo>
                  <a:pt x="820826" y="1351"/>
                </a:lnTo>
                <a:lnTo>
                  <a:pt x="772171" y="5356"/>
                </a:lnTo>
                <a:lnTo>
                  <a:pt x="724312" y="11944"/>
                </a:lnTo>
                <a:lnTo>
                  <a:pt x="677322" y="21041"/>
                </a:lnTo>
                <a:lnTo>
                  <a:pt x="631274" y="32577"/>
                </a:lnTo>
                <a:lnTo>
                  <a:pt x="586243" y="46479"/>
                </a:lnTo>
                <a:lnTo>
                  <a:pt x="542301" y="62674"/>
                </a:lnTo>
                <a:lnTo>
                  <a:pt x="499523" y="81092"/>
                </a:lnTo>
                <a:lnTo>
                  <a:pt x="457981" y="101659"/>
                </a:lnTo>
                <a:lnTo>
                  <a:pt x="417749" y="124304"/>
                </a:lnTo>
                <a:lnTo>
                  <a:pt x="378901" y="148954"/>
                </a:lnTo>
                <a:lnTo>
                  <a:pt x="341509" y="175538"/>
                </a:lnTo>
                <a:lnTo>
                  <a:pt x="305649" y="203983"/>
                </a:lnTo>
                <a:lnTo>
                  <a:pt x="271392" y="234217"/>
                </a:lnTo>
                <a:lnTo>
                  <a:pt x="238813" y="266169"/>
                </a:lnTo>
                <a:lnTo>
                  <a:pt x="207985" y="299766"/>
                </a:lnTo>
                <a:lnTo>
                  <a:pt x="178982" y="334936"/>
                </a:lnTo>
                <a:lnTo>
                  <a:pt x="151876" y="371607"/>
                </a:lnTo>
                <a:lnTo>
                  <a:pt x="126742" y="409707"/>
                </a:lnTo>
                <a:lnTo>
                  <a:pt x="103653" y="449164"/>
                </a:lnTo>
                <a:lnTo>
                  <a:pt x="82683" y="489905"/>
                </a:lnTo>
                <a:lnTo>
                  <a:pt x="63904" y="531859"/>
                </a:lnTo>
                <a:lnTo>
                  <a:pt x="47391" y="574954"/>
                </a:lnTo>
                <a:lnTo>
                  <a:pt x="33216" y="619118"/>
                </a:lnTo>
                <a:lnTo>
                  <a:pt x="21454" y="664277"/>
                </a:lnTo>
                <a:lnTo>
                  <a:pt x="12178" y="710362"/>
                </a:lnTo>
                <a:lnTo>
                  <a:pt x="5461" y="757298"/>
                </a:lnTo>
                <a:lnTo>
                  <a:pt x="1377" y="805015"/>
                </a:lnTo>
                <a:lnTo>
                  <a:pt x="0" y="853439"/>
                </a:lnTo>
                <a:lnTo>
                  <a:pt x="1377" y="901864"/>
                </a:lnTo>
                <a:lnTo>
                  <a:pt x="5461" y="949581"/>
                </a:lnTo>
                <a:lnTo>
                  <a:pt x="12178" y="996517"/>
                </a:lnTo>
                <a:lnTo>
                  <a:pt x="21454" y="1042602"/>
                </a:lnTo>
                <a:lnTo>
                  <a:pt x="33216" y="1087761"/>
                </a:lnTo>
                <a:lnTo>
                  <a:pt x="47391" y="1131925"/>
                </a:lnTo>
                <a:lnTo>
                  <a:pt x="63904" y="1175020"/>
                </a:lnTo>
                <a:lnTo>
                  <a:pt x="82683" y="1216974"/>
                </a:lnTo>
                <a:lnTo>
                  <a:pt x="103653" y="1257715"/>
                </a:lnTo>
                <a:lnTo>
                  <a:pt x="126742" y="1297172"/>
                </a:lnTo>
                <a:lnTo>
                  <a:pt x="151876" y="1335272"/>
                </a:lnTo>
                <a:lnTo>
                  <a:pt x="178982" y="1371943"/>
                </a:lnTo>
                <a:lnTo>
                  <a:pt x="207985" y="1407113"/>
                </a:lnTo>
                <a:lnTo>
                  <a:pt x="238813" y="1440710"/>
                </a:lnTo>
                <a:lnTo>
                  <a:pt x="271392" y="1472662"/>
                </a:lnTo>
                <a:lnTo>
                  <a:pt x="305649" y="1502896"/>
                </a:lnTo>
                <a:lnTo>
                  <a:pt x="341509" y="1531341"/>
                </a:lnTo>
                <a:lnTo>
                  <a:pt x="378901" y="1557925"/>
                </a:lnTo>
                <a:lnTo>
                  <a:pt x="417749" y="1582575"/>
                </a:lnTo>
                <a:lnTo>
                  <a:pt x="457981" y="1605220"/>
                </a:lnTo>
                <a:lnTo>
                  <a:pt x="499523" y="1625787"/>
                </a:lnTo>
                <a:lnTo>
                  <a:pt x="542301" y="1644205"/>
                </a:lnTo>
                <a:lnTo>
                  <a:pt x="586243" y="1660400"/>
                </a:lnTo>
                <a:lnTo>
                  <a:pt x="631274" y="1674302"/>
                </a:lnTo>
                <a:lnTo>
                  <a:pt x="677322" y="1685838"/>
                </a:lnTo>
                <a:lnTo>
                  <a:pt x="724312" y="1694935"/>
                </a:lnTo>
                <a:lnTo>
                  <a:pt x="772171" y="1701523"/>
                </a:lnTo>
                <a:lnTo>
                  <a:pt x="820826" y="1705528"/>
                </a:lnTo>
                <a:lnTo>
                  <a:pt x="870203" y="1706879"/>
                </a:lnTo>
                <a:lnTo>
                  <a:pt x="919581" y="1705528"/>
                </a:lnTo>
                <a:lnTo>
                  <a:pt x="968236" y="1701523"/>
                </a:lnTo>
                <a:lnTo>
                  <a:pt x="1016095" y="1694935"/>
                </a:lnTo>
                <a:lnTo>
                  <a:pt x="1063085" y="1685838"/>
                </a:lnTo>
                <a:lnTo>
                  <a:pt x="1109133" y="1674302"/>
                </a:lnTo>
                <a:lnTo>
                  <a:pt x="1154164" y="1660400"/>
                </a:lnTo>
                <a:lnTo>
                  <a:pt x="1198106" y="1644205"/>
                </a:lnTo>
                <a:lnTo>
                  <a:pt x="1240884" y="1625787"/>
                </a:lnTo>
                <a:lnTo>
                  <a:pt x="1282426" y="1605220"/>
                </a:lnTo>
                <a:lnTo>
                  <a:pt x="1322658" y="1582575"/>
                </a:lnTo>
                <a:lnTo>
                  <a:pt x="1361506" y="1557925"/>
                </a:lnTo>
                <a:lnTo>
                  <a:pt x="1398898" y="1531341"/>
                </a:lnTo>
                <a:lnTo>
                  <a:pt x="1434758" y="1502896"/>
                </a:lnTo>
                <a:lnTo>
                  <a:pt x="1469015" y="1472662"/>
                </a:lnTo>
                <a:lnTo>
                  <a:pt x="1501594" y="1440710"/>
                </a:lnTo>
                <a:lnTo>
                  <a:pt x="1532422" y="1407113"/>
                </a:lnTo>
                <a:lnTo>
                  <a:pt x="1561425" y="1371943"/>
                </a:lnTo>
                <a:lnTo>
                  <a:pt x="1588531" y="1335272"/>
                </a:lnTo>
                <a:lnTo>
                  <a:pt x="1613665" y="1297172"/>
                </a:lnTo>
                <a:lnTo>
                  <a:pt x="1636754" y="1257715"/>
                </a:lnTo>
                <a:lnTo>
                  <a:pt x="1657724" y="1216974"/>
                </a:lnTo>
                <a:lnTo>
                  <a:pt x="1676503" y="1175020"/>
                </a:lnTo>
                <a:lnTo>
                  <a:pt x="1693016" y="1131925"/>
                </a:lnTo>
                <a:lnTo>
                  <a:pt x="1707191" y="1087761"/>
                </a:lnTo>
                <a:lnTo>
                  <a:pt x="1718953" y="1042602"/>
                </a:lnTo>
                <a:lnTo>
                  <a:pt x="1728229" y="996517"/>
                </a:lnTo>
                <a:lnTo>
                  <a:pt x="1734946" y="949581"/>
                </a:lnTo>
                <a:lnTo>
                  <a:pt x="1739030" y="901864"/>
                </a:lnTo>
                <a:lnTo>
                  <a:pt x="1740408" y="853439"/>
                </a:lnTo>
                <a:lnTo>
                  <a:pt x="1739030" y="805015"/>
                </a:lnTo>
                <a:lnTo>
                  <a:pt x="1734946" y="757298"/>
                </a:lnTo>
                <a:lnTo>
                  <a:pt x="1728229" y="710362"/>
                </a:lnTo>
                <a:lnTo>
                  <a:pt x="1718953" y="664277"/>
                </a:lnTo>
                <a:lnTo>
                  <a:pt x="1707191" y="619118"/>
                </a:lnTo>
                <a:lnTo>
                  <a:pt x="1693016" y="574954"/>
                </a:lnTo>
                <a:lnTo>
                  <a:pt x="1676503" y="531859"/>
                </a:lnTo>
                <a:lnTo>
                  <a:pt x="1657724" y="489905"/>
                </a:lnTo>
                <a:lnTo>
                  <a:pt x="1636754" y="449164"/>
                </a:lnTo>
                <a:lnTo>
                  <a:pt x="1613665" y="409707"/>
                </a:lnTo>
                <a:lnTo>
                  <a:pt x="1588531" y="371607"/>
                </a:lnTo>
                <a:lnTo>
                  <a:pt x="1561425" y="334936"/>
                </a:lnTo>
                <a:lnTo>
                  <a:pt x="1532422" y="299766"/>
                </a:lnTo>
                <a:lnTo>
                  <a:pt x="1501594" y="266169"/>
                </a:lnTo>
                <a:lnTo>
                  <a:pt x="1469015" y="234217"/>
                </a:lnTo>
                <a:lnTo>
                  <a:pt x="1434758" y="203983"/>
                </a:lnTo>
                <a:lnTo>
                  <a:pt x="1398898" y="175538"/>
                </a:lnTo>
                <a:lnTo>
                  <a:pt x="1361506" y="148954"/>
                </a:lnTo>
                <a:lnTo>
                  <a:pt x="1322658" y="124304"/>
                </a:lnTo>
                <a:lnTo>
                  <a:pt x="1282426" y="101659"/>
                </a:lnTo>
                <a:lnTo>
                  <a:pt x="1240884" y="81092"/>
                </a:lnTo>
                <a:lnTo>
                  <a:pt x="1198106" y="62674"/>
                </a:lnTo>
                <a:lnTo>
                  <a:pt x="1154164" y="46479"/>
                </a:lnTo>
                <a:lnTo>
                  <a:pt x="1109133" y="32577"/>
                </a:lnTo>
                <a:lnTo>
                  <a:pt x="1063085" y="21041"/>
                </a:lnTo>
                <a:lnTo>
                  <a:pt x="1016095" y="11944"/>
                </a:lnTo>
                <a:lnTo>
                  <a:pt x="968236" y="5356"/>
                </a:lnTo>
                <a:lnTo>
                  <a:pt x="919581" y="1351"/>
                </a:lnTo>
                <a:lnTo>
                  <a:pt x="870203" y="0"/>
                </a:lnTo>
                <a:close/>
              </a:path>
            </a:pathLst>
          </a:custGeom>
          <a:solidFill>
            <a:srgbClr val="00000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2"/>
          <p:cNvSpPr txBox="1"/>
          <p:nvPr/>
        </p:nvSpPr>
        <p:spPr>
          <a:xfrm>
            <a:off x="5677661" y="2172461"/>
            <a:ext cx="9404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输出</a:t>
            </a:r>
            <a:endParaRPr sz="36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" name="object 13"/>
          <p:cNvSpPr/>
          <p:nvPr/>
        </p:nvSpPr>
        <p:spPr>
          <a:xfrm>
            <a:off x="5349240" y="3675379"/>
            <a:ext cx="3371850" cy="328295"/>
          </a:xfrm>
          <a:custGeom>
            <a:avLst/>
            <a:gdLst/>
            <a:ahLst/>
            <a:cxnLst/>
            <a:rect l="l" t="t" r="r" b="b"/>
            <a:pathLst>
              <a:path w="3371850" h="328295">
                <a:moveTo>
                  <a:pt x="3371595" y="328168"/>
                </a:moveTo>
                <a:lnTo>
                  <a:pt x="3371595" y="0"/>
                </a:lnTo>
                <a:lnTo>
                  <a:pt x="0" y="0"/>
                </a:lnTo>
                <a:lnTo>
                  <a:pt x="0" y="309880"/>
                </a:lnTo>
              </a:path>
            </a:pathLst>
          </a:custGeom>
          <a:ln w="3175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4"/>
          <p:cNvSpPr/>
          <p:nvPr/>
        </p:nvSpPr>
        <p:spPr>
          <a:xfrm>
            <a:off x="8720328" y="3675379"/>
            <a:ext cx="1685925" cy="328295"/>
          </a:xfrm>
          <a:custGeom>
            <a:avLst/>
            <a:gdLst/>
            <a:ahLst/>
            <a:cxnLst/>
            <a:rect l="l" t="t" r="r" b="b"/>
            <a:pathLst>
              <a:path w="1685925" h="328295">
                <a:moveTo>
                  <a:pt x="0" y="328168"/>
                </a:moveTo>
                <a:lnTo>
                  <a:pt x="0" y="0"/>
                </a:lnTo>
                <a:lnTo>
                  <a:pt x="1685798" y="0"/>
                </a:lnTo>
                <a:lnTo>
                  <a:pt x="1685798" y="309880"/>
                </a:lnTo>
              </a:path>
            </a:pathLst>
          </a:custGeom>
          <a:ln w="3175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5"/>
          <p:cNvSpPr/>
          <p:nvPr/>
        </p:nvSpPr>
        <p:spPr>
          <a:xfrm>
            <a:off x="3662171" y="3675379"/>
            <a:ext cx="1685925" cy="328295"/>
          </a:xfrm>
          <a:custGeom>
            <a:avLst/>
            <a:gdLst/>
            <a:ahLst/>
            <a:cxnLst/>
            <a:rect l="l" t="t" r="r" b="b"/>
            <a:pathLst>
              <a:path w="1685925" h="328295">
                <a:moveTo>
                  <a:pt x="1685798" y="328168"/>
                </a:moveTo>
                <a:lnTo>
                  <a:pt x="1685798" y="0"/>
                </a:lnTo>
                <a:lnTo>
                  <a:pt x="0" y="0"/>
                </a:lnTo>
                <a:lnTo>
                  <a:pt x="0" y="309880"/>
                </a:lnTo>
              </a:path>
            </a:pathLst>
          </a:custGeom>
          <a:ln w="3175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6"/>
          <p:cNvSpPr/>
          <p:nvPr/>
        </p:nvSpPr>
        <p:spPr>
          <a:xfrm>
            <a:off x="1976627" y="3675379"/>
            <a:ext cx="1685925" cy="328295"/>
          </a:xfrm>
          <a:custGeom>
            <a:avLst/>
            <a:gdLst/>
            <a:ahLst/>
            <a:cxnLst/>
            <a:rect l="l" t="t" r="r" b="b"/>
            <a:pathLst>
              <a:path w="1685925" h="328295">
                <a:moveTo>
                  <a:pt x="1685798" y="328168"/>
                </a:moveTo>
                <a:lnTo>
                  <a:pt x="1685798" y="0"/>
                </a:lnTo>
                <a:lnTo>
                  <a:pt x="0" y="0"/>
                </a:lnTo>
                <a:lnTo>
                  <a:pt x="0" y="309880"/>
                </a:lnTo>
              </a:path>
            </a:pathLst>
          </a:custGeom>
          <a:ln w="3175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7"/>
          <p:cNvSpPr txBox="1"/>
          <p:nvPr/>
        </p:nvSpPr>
        <p:spPr>
          <a:xfrm>
            <a:off x="1656969" y="5210302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方案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4" name="object 18"/>
          <p:cNvSpPr txBox="1"/>
          <p:nvPr/>
        </p:nvSpPr>
        <p:spPr>
          <a:xfrm>
            <a:off x="3352291" y="5210302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工具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5019802" y="5210302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流程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6" name="object 20"/>
          <p:cNvSpPr txBox="1"/>
          <p:nvPr/>
        </p:nvSpPr>
        <p:spPr>
          <a:xfrm>
            <a:off x="6715125" y="5210302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制度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7" name="object 21"/>
          <p:cNvSpPr txBox="1"/>
          <p:nvPr/>
        </p:nvSpPr>
        <p:spPr>
          <a:xfrm>
            <a:off x="8410193" y="5210302"/>
            <a:ext cx="6356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课程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8" name="object 22"/>
          <p:cNvSpPr txBox="1"/>
          <p:nvPr/>
        </p:nvSpPr>
        <p:spPr>
          <a:xfrm>
            <a:off x="10077957" y="5210302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观点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9" name="object 23"/>
          <p:cNvSpPr/>
          <p:nvPr/>
        </p:nvSpPr>
        <p:spPr>
          <a:xfrm>
            <a:off x="3774947" y="4401311"/>
            <a:ext cx="135636" cy="1310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4"/>
          <p:cNvSpPr/>
          <p:nvPr/>
        </p:nvSpPr>
        <p:spPr>
          <a:xfrm>
            <a:off x="3640835" y="4215384"/>
            <a:ext cx="132587" cy="1310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5"/>
          <p:cNvSpPr/>
          <p:nvPr/>
        </p:nvSpPr>
        <p:spPr>
          <a:xfrm>
            <a:off x="3396996" y="4587240"/>
            <a:ext cx="134112" cy="131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6"/>
          <p:cNvSpPr/>
          <p:nvPr/>
        </p:nvSpPr>
        <p:spPr>
          <a:xfrm>
            <a:off x="3424428" y="4351020"/>
            <a:ext cx="337185" cy="478790"/>
          </a:xfrm>
          <a:custGeom>
            <a:avLst/>
            <a:gdLst/>
            <a:ahLst/>
            <a:cxnLst/>
            <a:rect l="l" t="t" r="r" b="b"/>
            <a:pathLst>
              <a:path w="337185" h="478789">
                <a:moveTo>
                  <a:pt x="44087" y="30225"/>
                </a:moveTo>
                <a:lnTo>
                  <a:pt x="17652" y="30225"/>
                </a:lnTo>
                <a:lnTo>
                  <a:pt x="262000" y="268350"/>
                </a:lnTo>
                <a:lnTo>
                  <a:pt x="262000" y="351408"/>
                </a:lnTo>
                <a:lnTo>
                  <a:pt x="239728" y="358616"/>
                </a:lnTo>
                <a:lnTo>
                  <a:pt x="221932" y="372681"/>
                </a:lnTo>
                <a:lnTo>
                  <a:pt x="210137" y="391985"/>
                </a:lnTo>
                <a:lnTo>
                  <a:pt x="205867" y="414908"/>
                </a:lnTo>
                <a:lnTo>
                  <a:pt x="210899" y="439852"/>
                </a:lnTo>
                <a:lnTo>
                  <a:pt x="224694" y="460057"/>
                </a:lnTo>
                <a:lnTo>
                  <a:pt x="245300" y="473594"/>
                </a:lnTo>
                <a:lnTo>
                  <a:pt x="270763" y="478535"/>
                </a:lnTo>
                <a:lnTo>
                  <a:pt x="296406" y="473594"/>
                </a:lnTo>
                <a:lnTo>
                  <a:pt x="315533" y="461263"/>
                </a:lnTo>
                <a:lnTo>
                  <a:pt x="270763" y="461263"/>
                </a:lnTo>
                <a:lnTo>
                  <a:pt x="252218" y="457664"/>
                </a:lnTo>
                <a:lnTo>
                  <a:pt x="237172" y="447801"/>
                </a:lnTo>
                <a:lnTo>
                  <a:pt x="227079" y="433081"/>
                </a:lnTo>
                <a:lnTo>
                  <a:pt x="223393" y="414908"/>
                </a:lnTo>
                <a:lnTo>
                  <a:pt x="227079" y="396630"/>
                </a:lnTo>
                <a:lnTo>
                  <a:pt x="237172" y="381555"/>
                </a:lnTo>
                <a:lnTo>
                  <a:pt x="252218" y="371314"/>
                </a:lnTo>
                <a:lnTo>
                  <a:pt x="270763" y="367537"/>
                </a:lnTo>
                <a:lnTo>
                  <a:pt x="313515" y="367537"/>
                </a:lnTo>
                <a:lnTo>
                  <a:pt x="301978" y="358616"/>
                </a:lnTo>
                <a:lnTo>
                  <a:pt x="279526" y="351408"/>
                </a:lnTo>
                <a:lnTo>
                  <a:pt x="279526" y="263016"/>
                </a:lnTo>
                <a:lnTo>
                  <a:pt x="278511" y="260857"/>
                </a:lnTo>
                <a:lnTo>
                  <a:pt x="277368" y="258698"/>
                </a:lnTo>
                <a:lnTo>
                  <a:pt x="44087" y="30225"/>
                </a:lnTo>
                <a:close/>
              </a:path>
              <a:path w="337185" h="478789">
                <a:moveTo>
                  <a:pt x="313515" y="367537"/>
                </a:moveTo>
                <a:lnTo>
                  <a:pt x="270763" y="367537"/>
                </a:lnTo>
                <a:lnTo>
                  <a:pt x="289468" y="371314"/>
                </a:lnTo>
                <a:lnTo>
                  <a:pt x="304863" y="381555"/>
                </a:lnTo>
                <a:lnTo>
                  <a:pt x="315305" y="396630"/>
                </a:lnTo>
                <a:lnTo>
                  <a:pt x="319150" y="414908"/>
                </a:lnTo>
                <a:lnTo>
                  <a:pt x="315305" y="433081"/>
                </a:lnTo>
                <a:lnTo>
                  <a:pt x="304863" y="447801"/>
                </a:lnTo>
                <a:lnTo>
                  <a:pt x="289468" y="457664"/>
                </a:lnTo>
                <a:lnTo>
                  <a:pt x="270763" y="461263"/>
                </a:lnTo>
                <a:lnTo>
                  <a:pt x="315533" y="461263"/>
                </a:lnTo>
                <a:lnTo>
                  <a:pt x="317404" y="460057"/>
                </a:lnTo>
                <a:lnTo>
                  <a:pt x="331593" y="439852"/>
                </a:lnTo>
                <a:lnTo>
                  <a:pt x="336804" y="414908"/>
                </a:lnTo>
                <a:lnTo>
                  <a:pt x="332355" y="391985"/>
                </a:lnTo>
                <a:lnTo>
                  <a:pt x="320166" y="372681"/>
                </a:lnTo>
                <a:lnTo>
                  <a:pt x="313515" y="367537"/>
                </a:lnTo>
                <a:close/>
              </a:path>
              <a:path w="337185" h="478789">
                <a:moveTo>
                  <a:pt x="147447" y="0"/>
                </a:moveTo>
                <a:lnTo>
                  <a:pt x="7747" y="0"/>
                </a:lnTo>
                <a:lnTo>
                  <a:pt x="7747" y="1015"/>
                </a:lnTo>
                <a:lnTo>
                  <a:pt x="4445" y="1015"/>
                </a:lnTo>
                <a:lnTo>
                  <a:pt x="4445" y="2158"/>
                </a:lnTo>
                <a:lnTo>
                  <a:pt x="3301" y="2158"/>
                </a:lnTo>
                <a:lnTo>
                  <a:pt x="2159" y="3174"/>
                </a:lnTo>
                <a:lnTo>
                  <a:pt x="2159" y="4317"/>
                </a:lnTo>
                <a:lnTo>
                  <a:pt x="1143" y="4317"/>
                </a:lnTo>
                <a:lnTo>
                  <a:pt x="1143" y="7492"/>
                </a:lnTo>
                <a:lnTo>
                  <a:pt x="0" y="7492"/>
                </a:lnTo>
                <a:lnTo>
                  <a:pt x="0" y="144398"/>
                </a:lnTo>
                <a:lnTo>
                  <a:pt x="4445" y="147700"/>
                </a:lnTo>
                <a:lnTo>
                  <a:pt x="14350" y="147700"/>
                </a:lnTo>
                <a:lnTo>
                  <a:pt x="17652" y="144398"/>
                </a:lnTo>
                <a:lnTo>
                  <a:pt x="17652" y="30225"/>
                </a:lnTo>
                <a:lnTo>
                  <a:pt x="44087" y="30225"/>
                </a:lnTo>
                <a:lnTo>
                  <a:pt x="30861" y="17271"/>
                </a:lnTo>
                <a:lnTo>
                  <a:pt x="147447" y="17271"/>
                </a:lnTo>
                <a:lnTo>
                  <a:pt x="150749" y="13969"/>
                </a:lnTo>
                <a:lnTo>
                  <a:pt x="150749" y="4317"/>
                </a:lnTo>
                <a:lnTo>
                  <a:pt x="1474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7"/>
          <p:cNvSpPr/>
          <p:nvPr/>
        </p:nvSpPr>
        <p:spPr>
          <a:xfrm>
            <a:off x="5064061" y="4224337"/>
            <a:ext cx="550545" cy="5474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8"/>
          <p:cNvSpPr/>
          <p:nvPr/>
        </p:nvSpPr>
        <p:spPr>
          <a:xfrm>
            <a:off x="8434766" y="4235005"/>
            <a:ext cx="551328" cy="54140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9"/>
          <p:cNvSpPr/>
          <p:nvPr/>
        </p:nvSpPr>
        <p:spPr>
          <a:xfrm>
            <a:off x="1737360" y="4219955"/>
            <a:ext cx="460375" cy="607060"/>
          </a:xfrm>
          <a:custGeom>
            <a:avLst/>
            <a:gdLst/>
            <a:ahLst/>
            <a:cxnLst/>
            <a:rect l="l" t="t" r="r" b="b"/>
            <a:pathLst>
              <a:path w="460375" h="607060">
                <a:moveTo>
                  <a:pt x="51942" y="27432"/>
                </a:moveTo>
                <a:lnTo>
                  <a:pt x="3809" y="27432"/>
                </a:lnTo>
                <a:lnTo>
                  <a:pt x="0" y="31115"/>
                </a:lnTo>
                <a:lnTo>
                  <a:pt x="0" y="603758"/>
                </a:lnTo>
                <a:lnTo>
                  <a:pt x="3809" y="606552"/>
                </a:lnTo>
                <a:lnTo>
                  <a:pt x="457326" y="606552"/>
                </a:lnTo>
                <a:lnTo>
                  <a:pt x="460247" y="603758"/>
                </a:lnTo>
                <a:lnTo>
                  <a:pt x="460247" y="593344"/>
                </a:lnTo>
                <a:lnTo>
                  <a:pt x="13462" y="593344"/>
                </a:lnTo>
                <a:lnTo>
                  <a:pt x="13462" y="40640"/>
                </a:lnTo>
                <a:lnTo>
                  <a:pt x="51942" y="40640"/>
                </a:lnTo>
                <a:lnTo>
                  <a:pt x="55752" y="37846"/>
                </a:lnTo>
                <a:lnTo>
                  <a:pt x="55752" y="31115"/>
                </a:lnTo>
                <a:lnTo>
                  <a:pt x="51942" y="27432"/>
                </a:lnTo>
                <a:close/>
              </a:path>
              <a:path w="460375" h="607060">
                <a:moveTo>
                  <a:pt x="460247" y="40640"/>
                </a:moveTo>
                <a:lnTo>
                  <a:pt x="446785" y="40640"/>
                </a:lnTo>
                <a:lnTo>
                  <a:pt x="446785" y="593344"/>
                </a:lnTo>
                <a:lnTo>
                  <a:pt x="460247" y="593344"/>
                </a:lnTo>
                <a:lnTo>
                  <a:pt x="460247" y="40640"/>
                </a:lnTo>
                <a:close/>
              </a:path>
              <a:path w="460375" h="607060">
                <a:moveTo>
                  <a:pt x="387222" y="0"/>
                </a:moveTo>
                <a:lnTo>
                  <a:pt x="379475" y="0"/>
                </a:lnTo>
                <a:lnTo>
                  <a:pt x="376681" y="2794"/>
                </a:lnTo>
                <a:lnTo>
                  <a:pt x="376681" y="66167"/>
                </a:lnTo>
                <a:lnTo>
                  <a:pt x="379475" y="68961"/>
                </a:lnTo>
                <a:lnTo>
                  <a:pt x="387222" y="68961"/>
                </a:lnTo>
                <a:lnTo>
                  <a:pt x="390144" y="66167"/>
                </a:lnTo>
                <a:lnTo>
                  <a:pt x="390144" y="40640"/>
                </a:lnTo>
                <a:lnTo>
                  <a:pt x="460247" y="40640"/>
                </a:lnTo>
                <a:lnTo>
                  <a:pt x="460247" y="31115"/>
                </a:lnTo>
                <a:lnTo>
                  <a:pt x="457326" y="27432"/>
                </a:lnTo>
                <a:lnTo>
                  <a:pt x="390144" y="27432"/>
                </a:lnTo>
                <a:lnTo>
                  <a:pt x="390144" y="2794"/>
                </a:lnTo>
                <a:lnTo>
                  <a:pt x="3872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0"/>
          <p:cNvSpPr/>
          <p:nvPr/>
        </p:nvSpPr>
        <p:spPr>
          <a:xfrm>
            <a:off x="1864360" y="4346955"/>
            <a:ext cx="460375" cy="607060"/>
          </a:xfrm>
          <a:custGeom>
            <a:avLst/>
            <a:gdLst/>
            <a:ahLst/>
            <a:cxnLst/>
            <a:rect l="l" t="t" r="r" b="b"/>
            <a:pathLst>
              <a:path w="460375" h="607060">
                <a:moveTo>
                  <a:pt x="453516" y="27432"/>
                </a:moveTo>
                <a:lnTo>
                  <a:pt x="416879" y="27432"/>
                </a:lnTo>
                <a:lnTo>
                  <a:pt x="398065" y="27432"/>
                </a:lnTo>
                <a:lnTo>
                  <a:pt x="391134" y="27432"/>
                </a:lnTo>
                <a:lnTo>
                  <a:pt x="390144" y="27432"/>
                </a:lnTo>
                <a:lnTo>
                  <a:pt x="390144" y="6604"/>
                </a:lnTo>
                <a:lnTo>
                  <a:pt x="390144" y="2794"/>
                </a:lnTo>
                <a:lnTo>
                  <a:pt x="387222" y="0"/>
                </a:lnTo>
                <a:lnTo>
                  <a:pt x="383413" y="0"/>
                </a:lnTo>
                <a:lnTo>
                  <a:pt x="379475" y="0"/>
                </a:lnTo>
                <a:lnTo>
                  <a:pt x="376681" y="2794"/>
                </a:lnTo>
                <a:lnTo>
                  <a:pt x="376681" y="66167"/>
                </a:lnTo>
                <a:lnTo>
                  <a:pt x="379475" y="68961"/>
                </a:lnTo>
                <a:lnTo>
                  <a:pt x="383413" y="68961"/>
                </a:lnTo>
                <a:lnTo>
                  <a:pt x="387222" y="68961"/>
                </a:lnTo>
                <a:lnTo>
                  <a:pt x="390144" y="66167"/>
                </a:lnTo>
                <a:lnTo>
                  <a:pt x="390144" y="62357"/>
                </a:lnTo>
                <a:lnTo>
                  <a:pt x="390144" y="40640"/>
                </a:lnTo>
                <a:lnTo>
                  <a:pt x="422890" y="40640"/>
                </a:lnTo>
                <a:lnTo>
                  <a:pt x="439705" y="40640"/>
                </a:lnTo>
                <a:lnTo>
                  <a:pt x="445900" y="40640"/>
                </a:lnTo>
                <a:lnTo>
                  <a:pt x="446785" y="40640"/>
                </a:lnTo>
                <a:lnTo>
                  <a:pt x="446785" y="360172"/>
                </a:lnTo>
                <a:lnTo>
                  <a:pt x="446785" y="524256"/>
                </a:lnTo>
                <a:lnTo>
                  <a:pt x="446785" y="584708"/>
                </a:lnTo>
                <a:lnTo>
                  <a:pt x="446785" y="593344"/>
                </a:lnTo>
                <a:lnTo>
                  <a:pt x="196270" y="593344"/>
                </a:lnTo>
                <a:lnTo>
                  <a:pt x="67627" y="593344"/>
                </a:lnTo>
                <a:lnTo>
                  <a:pt x="20232" y="593344"/>
                </a:lnTo>
                <a:lnTo>
                  <a:pt x="13462" y="593344"/>
                </a:lnTo>
                <a:lnTo>
                  <a:pt x="13462" y="273812"/>
                </a:lnTo>
                <a:lnTo>
                  <a:pt x="13462" y="109728"/>
                </a:lnTo>
                <a:lnTo>
                  <a:pt x="13462" y="49276"/>
                </a:lnTo>
                <a:lnTo>
                  <a:pt x="13462" y="40640"/>
                </a:lnTo>
                <a:lnTo>
                  <a:pt x="34020" y="40640"/>
                </a:lnTo>
                <a:lnTo>
                  <a:pt x="44576" y="40640"/>
                </a:lnTo>
                <a:lnTo>
                  <a:pt x="48466" y="40640"/>
                </a:lnTo>
                <a:lnTo>
                  <a:pt x="49021" y="40640"/>
                </a:lnTo>
                <a:lnTo>
                  <a:pt x="51942" y="40640"/>
                </a:lnTo>
                <a:lnTo>
                  <a:pt x="55752" y="37846"/>
                </a:lnTo>
                <a:lnTo>
                  <a:pt x="55752" y="34036"/>
                </a:lnTo>
                <a:lnTo>
                  <a:pt x="55752" y="31115"/>
                </a:lnTo>
                <a:lnTo>
                  <a:pt x="51942" y="27432"/>
                </a:lnTo>
                <a:lnTo>
                  <a:pt x="3809" y="27432"/>
                </a:lnTo>
                <a:lnTo>
                  <a:pt x="0" y="31115"/>
                </a:lnTo>
                <a:lnTo>
                  <a:pt x="0" y="603758"/>
                </a:lnTo>
                <a:lnTo>
                  <a:pt x="3809" y="606552"/>
                </a:lnTo>
                <a:lnTo>
                  <a:pt x="457326" y="606552"/>
                </a:lnTo>
                <a:lnTo>
                  <a:pt x="460247" y="603758"/>
                </a:lnTo>
                <a:lnTo>
                  <a:pt x="460247" y="31115"/>
                </a:lnTo>
                <a:lnTo>
                  <a:pt x="457326" y="27432"/>
                </a:lnTo>
                <a:lnTo>
                  <a:pt x="453516" y="27432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1"/>
          <p:cNvSpPr/>
          <p:nvPr/>
        </p:nvSpPr>
        <p:spPr>
          <a:xfrm>
            <a:off x="1796605" y="4215193"/>
            <a:ext cx="312800" cy="7810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2"/>
          <p:cNvSpPr/>
          <p:nvPr/>
        </p:nvSpPr>
        <p:spPr>
          <a:xfrm>
            <a:off x="1807464" y="4744973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137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3"/>
          <p:cNvSpPr/>
          <p:nvPr/>
        </p:nvSpPr>
        <p:spPr>
          <a:xfrm>
            <a:off x="1807464" y="4738115"/>
            <a:ext cx="320040" cy="13970"/>
          </a:xfrm>
          <a:custGeom>
            <a:avLst/>
            <a:gdLst/>
            <a:ahLst/>
            <a:cxnLst/>
            <a:rect l="l" t="t" r="r" b="b"/>
            <a:pathLst>
              <a:path w="320039" h="13970">
                <a:moveTo>
                  <a:pt x="313309" y="0"/>
                </a:moveTo>
                <a:lnTo>
                  <a:pt x="313309" y="0"/>
                </a:lnTo>
                <a:lnTo>
                  <a:pt x="3810" y="0"/>
                </a:lnTo>
                <a:lnTo>
                  <a:pt x="0" y="2920"/>
                </a:lnTo>
                <a:lnTo>
                  <a:pt x="0" y="6857"/>
                </a:lnTo>
                <a:lnTo>
                  <a:pt x="0" y="10794"/>
                </a:lnTo>
                <a:lnTo>
                  <a:pt x="3810" y="13715"/>
                </a:lnTo>
                <a:lnTo>
                  <a:pt x="317119" y="13715"/>
                </a:lnTo>
                <a:lnTo>
                  <a:pt x="320040" y="10794"/>
                </a:lnTo>
                <a:lnTo>
                  <a:pt x="320040" y="6857"/>
                </a:lnTo>
                <a:lnTo>
                  <a:pt x="320040" y="2920"/>
                </a:lnTo>
                <a:lnTo>
                  <a:pt x="317119" y="0"/>
                </a:lnTo>
                <a:lnTo>
                  <a:pt x="313309" y="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4"/>
          <p:cNvSpPr/>
          <p:nvPr/>
        </p:nvSpPr>
        <p:spPr>
          <a:xfrm>
            <a:off x="1807464" y="4687061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137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5"/>
          <p:cNvSpPr/>
          <p:nvPr/>
        </p:nvSpPr>
        <p:spPr>
          <a:xfrm>
            <a:off x="1807464" y="4680203"/>
            <a:ext cx="320040" cy="13970"/>
          </a:xfrm>
          <a:custGeom>
            <a:avLst/>
            <a:gdLst/>
            <a:ahLst/>
            <a:cxnLst/>
            <a:rect l="l" t="t" r="r" b="b"/>
            <a:pathLst>
              <a:path w="320039" h="13970">
                <a:moveTo>
                  <a:pt x="313309" y="0"/>
                </a:moveTo>
                <a:lnTo>
                  <a:pt x="313309" y="0"/>
                </a:lnTo>
                <a:lnTo>
                  <a:pt x="3810" y="0"/>
                </a:lnTo>
                <a:lnTo>
                  <a:pt x="0" y="2921"/>
                </a:lnTo>
                <a:lnTo>
                  <a:pt x="0" y="6858"/>
                </a:lnTo>
                <a:lnTo>
                  <a:pt x="0" y="10795"/>
                </a:lnTo>
                <a:lnTo>
                  <a:pt x="3810" y="13716"/>
                </a:lnTo>
                <a:lnTo>
                  <a:pt x="317119" y="13716"/>
                </a:lnTo>
                <a:lnTo>
                  <a:pt x="320040" y="10795"/>
                </a:lnTo>
                <a:lnTo>
                  <a:pt x="320040" y="6858"/>
                </a:lnTo>
                <a:lnTo>
                  <a:pt x="320040" y="2921"/>
                </a:lnTo>
                <a:lnTo>
                  <a:pt x="317119" y="0"/>
                </a:lnTo>
                <a:lnTo>
                  <a:pt x="313309" y="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6"/>
          <p:cNvSpPr/>
          <p:nvPr/>
        </p:nvSpPr>
        <p:spPr>
          <a:xfrm>
            <a:off x="1807464" y="4632197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137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7"/>
          <p:cNvSpPr/>
          <p:nvPr/>
        </p:nvSpPr>
        <p:spPr>
          <a:xfrm>
            <a:off x="1807464" y="4625340"/>
            <a:ext cx="320040" cy="13970"/>
          </a:xfrm>
          <a:custGeom>
            <a:avLst/>
            <a:gdLst/>
            <a:ahLst/>
            <a:cxnLst/>
            <a:rect l="l" t="t" r="r" b="b"/>
            <a:pathLst>
              <a:path w="320039" h="13970">
                <a:moveTo>
                  <a:pt x="313309" y="0"/>
                </a:moveTo>
                <a:lnTo>
                  <a:pt x="313309" y="0"/>
                </a:lnTo>
                <a:lnTo>
                  <a:pt x="3810" y="0"/>
                </a:lnTo>
                <a:lnTo>
                  <a:pt x="0" y="2921"/>
                </a:lnTo>
                <a:lnTo>
                  <a:pt x="0" y="6858"/>
                </a:lnTo>
                <a:lnTo>
                  <a:pt x="0" y="10795"/>
                </a:lnTo>
                <a:lnTo>
                  <a:pt x="3810" y="13716"/>
                </a:lnTo>
                <a:lnTo>
                  <a:pt x="317119" y="13716"/>
                </a:lnTo>
                <a:lnTo>
                  <a:pt x="320040" y="10795"/>
                </a:lnTo>
                <a:lnTo>
                  <a:pt x="320040" y="6858"/>
                </a:lnTo>
                <a:lnTo>
                  <a:pt x="320040" y="2921"/>
                </a:lnTo>
                <a:lnTo>
                  <a:pt x="317119" y="0"/>
                </a:lnTo>
                <a:lnTo>
                  <a:pt x="313309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8"/>
          <p:cNvSpPr/>
          <p:nvPr/>
        </p:nvSpPr>
        <p:spPr>
          <a:xfrm>
            <a:off x="1807464" y="4575809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137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39"/>
          <p:cNvSpPr/>
          <p:nvPr/>
        </p:nvSpPr>
        <p:spPr>
          <a:xfrm>
            <a:off x="1807464" y="4568952"/>
            <a:ext cx="320040" cy="13970"/>
          </a:xfrm>
          <a:custGeom>
            <a:avLst/>
            <a:gdLst/>
            <a:ahLst/>
            <a:cxnLst/>
            <a:rect l="l" t="t" r="r" b="b"/>
            <a:pathLst>
              <a:path w="320039" h="13970">
                <a:moveTo>
                  <a:pt x="313309" y="0"/>
                </a:moveTo>
                <a:lnTo>
                  <a:pt x="313309" y="0"/>
                </a:lnTo>
                <a:lnTo>
                  <a:pt x="3810" y="0"/>
                </a:lnTo>
                <a:lnTo>
                  <a:pt x="0" y="2921"/>
                </a:lnTo>
                <a:lnTo>
                  <a:pt x="0" y="6858"/>
                </a:lnTo>
                <a:lnTo>
                  <a:pt x="0" y="9779"/>
                </a:lnTo>
                <a:lnTo>
                  <a:pt x="3810" y="13716"/>
                </a:lnTo>
                <a:lnTo>
                  <a:pt x="317119" y="13716"/>
                </a:lnTo>
                <a:lnTo>
                  <a:pt x="320040" y="9779"/>
                </a:lnTo>
                <a:lnTo>
                  <a:pt x="320040" y="6858"/>
                </a:lnTo>
                <a:lnTo>
                  <a:pt x="320040" y="2921"/>
                </a:lnTo>
                <a:lnTo>
                  <a:pt x="317119" y="0"/>
                </a:lnTo>
                <a:lnTo>
                  <a:pt x="313309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0"/>
          <p:cNvSpPr/>
          <p:nvPr/>
        </p:nvSpPr>
        <p:spPr>
          <a:xfrm>
            <a:off x="1807464" y="4519421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137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1"/>
          <p:cNvSpPr/>
          <p:nvPr/>
        </p:nvSpPr>
        <p:spPr>
          <a:xfrm>
            <a:off x="1807464" y="4512564"/>
            <a:ext cx="320040" cy="13970"/>
          </a:xfrm>
          <a:custGeom>
            <a:avLst/>
            <a:gdLst/>
            <a:ahLst/>
            <a:cxnLst/>
            <a:rect l="l" t="t" r="r" b="b"/>
            <a:pathLst>
              <a:path w="320039" h="13970">
                <a:moveTo>
                  <a:pt x="313309" y="0"/>
                </a:moveTo>
                <a:lnTo>
                  <a:pt x="313309" y="0"/>
                </a:lnTo>
                <a:lnTo>
                  <a:pt x="3810" y="0"/>
                </a:lnTo>
                <a:lnTo>
                  <a:pt x="0" y="2921"/>
                </a:lnTo>
                <a:lnTo>
                  <a:pt x="0" y="6858"/>
                </a:lnTo>
                <a:lnTo>
                  <a:pt x="0" y="10794"/>
                </a:lnTo>
                <a:lnTo>
                  <a:pt x="3810" y="13716"/>
                </a:lnTo>
                <a:lnTo>
                  <a:pt x="317119" y="13716"/>
                </a:lnTo>
                <a:lnTo>
                  <a:pt x="320040" y="10794"/>
                </a:lnTo>
                <a:lnTo>
                  <a:pt x="320040" y="6858"/>
                </a:lnTo>
                <a:lnTo>
                  <a:pt x="320040" y="2921"/>
                </a:lnTo>
                <a:lnTo>
                  <a:pt x="317119" y="0"/>
                </a:lnTo>
                <a:lnTo>
                  <a:pt x="313309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2"/>
          <p:cNvSpPr/>
          <p:nvPr/>
        </p:nvSpPr>
        <p:spPr>
          <a:xfrm>
            <a:off x="1807464" y="4464558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137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3"/>
          <p:cNvSpPr/>
          <p:nvPr/>
        </p:nvSpPr>
        <p:spPr>
          <a:xfrm>
            <a:off x="1807464" y="4457700"/>
            <a:ext cx="320040" cy="13970"/>
          </a:xfrm>
          <a:custGeom>
            <a:avLst/>
            <a:gdLst/>
            <a:ahLst/>
            <a:cxnLst/>
            <a:rect l="l" t="t" r="r" b="b"/>
            <a:pathLst>
              <a:path w="320039" h="13970">
                <a:moveTo>
                  <a:pt x="313309" y="0"/>
                </a:moveTo>
                <a:lnTo>
                  <a:pt x="313309" y="0"/>
                </a:lnTo>
                <a:lnTo>
                  <a:pt x="3810" y="0"/>
                </a:lnTo>
                <a:lnTo>
                  <a:pt x="0" y="2920"/>
                </a:lnTo>
                <a:lnTo>
                  <a:pt x="0" y="6857"/>
                </a:lnTo>
                <a:lnTo>
                  <a:pt x="0" y="10794"/>
                </a:lnTo>
                <a:lnTo>
                  <a:pt x="3810" y="13716"/>
                </a:lnTo>
                <a:lnTo>
                  <a:pt x="317119" y="13716"/>
                </a:lnTo>
                <a:lnTo>
                  <a:pt x="320040" y="10794"/>
                </a:lnTo>
                <a:lnTo>
                  <a:pt x="320040" y="6857"/>
                </a:lnTo>
                <a:lnTo>
                  <a:pt x="320040" y="2920"/>
                </a:lnTo>
                <a:lnTo>
                  <a:pt x="317119" y="0"/>
                </a:lnTo>
                <a:lnTo>
                  <a:pt x="313309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4"/>
          <p:cNvSpPr/>
          <p:nvPr/>
        </p:nvSpPr>
        <p:spPr>
          <a:xfrm>
            <a:off x="1807464" y="4406646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137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5"/>
          <p:cNvSpPr/>
          <p:nvPr/>
        </p:nvSpPr>
        <p:spPr>
          <a:xfrm>
            <a:off x="1807464" y="4399788"/>
            <a:ext cx="320040" cy="13970"/>
          </a:xfrm>
          <a:custGeom>
            <a:avLst/>
            <a:gdLst/>
            <a:ahLst/>
            <a:cxnLst/>
            <a:rect l="l" t="t" r="r" b="b"/>
            <a:pathLst>
              <a:path w="320039" h="13970">
                <a:moveTo>
                  <a:pt x="313309" y="0"/>
                </a:moveTo>
                <a:lnTo>
                  <a:pt x="313309" y="0"/>
                </a:lnTo>
                <a:lnTo>
                  <a:pt x="3810" y="0"/>
                </a:lnTo>
                <a:lnTo>
                  <a:pt x="0" y="2920"/>
                </a:lnTo>
                <a:lnTo>
                  <a:pt x="0" y="6857"/>
                </a:lnTo>
                <a:lnTo>
                  <a:pt x="0" y="10794"/>
                </a:lnTo>
                <a:lnTo>
                  <a:pt x="3810" y="13716"/>
                </a:lnTo>
                <a:lnTo>
                  <a:pt x="317119" y="13716"/>
                </a:lnTo>
                <a:lnTo>
                  <a:pt x="320040" y="10794"/>
                </a:lnTo>
                <a:lnTo>
                  <a:pt x="320040" y="6857"/>
                </a:lnTo>
                <a:lnTo>
                  <a:pt x="320040" y="2920"/>
                </a:lnTo>
                <a:lnTo>
                  <a:pt x="317119" y="0"/>
                </a:lnTo>
                <a:lnTo>
                  <a:pt x="313309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6"/>
          <p:cNvSpPr/>
          <p:nvPr/>
        </p:nvSpPr>
        <p:spPr>
          <a:xfrm>
            <a:off x="1807464" y="4351782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137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7"/>
          <p:cNvSpPr/>
          <p:nvPr/>
        </p:nvSpPr>
        <p:spPr>
          <a:xfrm>
            <a:off x="1807464" y="4344923"/>
            <a:ext cx="320040" cy="13970"/>
          </a:xfrm>
          <a:custGeom>
            <a:avLst/>
            <a:gdLst/>
            <a:ahLst/>
            <a:cxnLst/>
            <a:rect l="l" t="t" r="r" b="b"/>
            <a:pathLst>
              <a:path w="320039" h="13970">
                <a:moveTo>
                  <a:pt x="313309" y="0"/>
                </a:moveTo>
                <a:lnTo>
                  <a:pt x="313309" y="0"/>
                </a:lnTo>
                <a:lnTo>
                  <a:pt x="3810" y="0"/>
                </a:lnTo>
                <a:lnTo>
                  <a:pt x="0" y="2920"/>
                </a:lnTo>
                <a:lnTo>
                  <a:pt x="0" y="6857"/>
                </a:lnTo>
                <a:lnTo>
                  <a:pt x="0" y="10794"/>
                </a:lnTo>
                <a:lnTo>
                  <a:pt x="3810" y="13715"/>
                </a:lnTo>
                <a:lnTo>
                  <a:pt x="317119" y="13715"/>
                </a:lnTo>
                <a:lnTo>
                  <a:pt x="320040" y="10794"/>
                </a:lnTo>
                <a:lnTo>
                  <a:pt x="320040" y="6857"/>
                </a:lnTo>
                <a:lnTo>
                  <a:pt x="320040" y="2920"/>
                </a:lnTo>
                <a:lnTo>
                  <a:pt x="317119" y="0"/>
                </a:lnTo>
                <a:lnTo>
                  <a:pt x="313309" y="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8"/>
          <p:cNvSpPr/>
          <p:nvPr/>
        </p:nvSpPr>
        <p:spPr>
          <a:xfrm>
            <a:off x="6880859" y="4215384"/>
            <a:ext cx="137160" cy="588645"/>
          </a:xfrm>
          <a:custGeom>
            <a:avLst/>
            <a:gdLst/>
            <a:ahLst/>
            <a:cxnLst/>
            <a:rect l="l" t="t" r="r" b="b"/>
            <a:pathLst>
              <a:path w="137159" h="588645">
                <a:moveTo>
                  <a:pt x="99949" y="0"/>
                </a:moveTo>
                <a:lnTo>
                  <a:pt x="37211" y="0"/>
                </a:lnTo>
                <a:lnTo>
                  <a:pt x="22609" y="2841"/>
                </a:lnTo>
                <a:lnTo>
                  <a:pt x="10795" y="10636"/>
                </a:lnTo>
                <a:lnTo>
                  <a:pt x="2885" y="22288"/>
                </a:lnTo>
                <a:lnTo>
                  <a:pt x="0" y="36703"/>
                </a:lnTo>
                <a:lnTo>
                  <a:pt x="0" y="466725"/>
                </a:lnTo>
                <a:lnTo>
                  <a:pt x="889" y="466725"/>
                </a:lnTo>
                <a:lnTo>
                  <a:pt x="62738" y="584708"/>
                </a:lnTo>
                <a:lnTo>
                  <a:pt x="66294" y="588264"/>
                </a:lnTo>
                <a:lnTo>
                  <a:pt x="70866" y="588264"/>
                </a:lnTo>
                <a:lnTo>
                  <a:pt x="73533" y="586486"/>
                </a:lnTo>
                <a:lnTo>
                  <a:pt x="74422" y="584708"/>
                </a:lnTo>
                <a:lnTo>
                  <a:pt x="83343" y="567690"/>
                </a:lnTo>
                <a:lnTo>
                  <a:pt x="69088" y="567690"/>
                </a:lnTo>
                <a:lnTo>
                  <a:pt x="59944" y="551561"/>
                </a:lnTo>
                <a:lnTo>
                  <a:pt x="91798" y="551561"/>
                </a:lnTo>
                <a:lnTo>
                  <a:pt x="98322" y="539115"/>
                </a:lnTo>
                <a:lnTo>
                  <a:pt x="52705" y="539115"/>
                </a:lnTo>
                <a:lnTo>
                  <a:pt x="19050" y="473837"/>
                </a:lnTo>
                <a:lnTo>
                  <a:pt x="49022" y="473837"/>
                </a:lnTo>
                <a:lnTo>
                  <a:pt x="54483" y="472059"/>
                </a:lnTo>
                <a:lnTo>
                  <a:pt x="67183" y="470281"/>
                </a:lnTo>
                <a:lnTo>
                  <a:pt x="81178" y="467221"/>
                </a:lnTo>
                <a:lnTo>
                  <a:pt x="94757" y="465232"/>
                </a:lnTo>
                <a:lnTo>
                  <a:pt x="137160" y="465101"/>
                </a:lnTo>
                <a:lnTo>
                  <a:pt x="137160" y="462486"/>
                </a:lnTo>
                <a:lnTo>
                  <a:pt x="32666" y="462486"/>
                </a:lnTo>
                <a:lnTo>
                  <a:pt x="25685" y="462153"/>
                </a:lnTo>
                <a:lnTo>
                  <a:pt x="19038" y="461152"/>
                </a:lnTo>
                <a:lnTo>
                  <a:pt x="12700" y="459486"/>
                </a:lnTo>
                <a:lnTo>
                  <a:pt x="12700" y="153797"/>
                </a:lnTo>
                <a:lnTo>
                  <a:pt x="137160" y="153797"/>
                </a:lnTo>
                <a:lnTo>
                  <a:pt x="137160" y="141224"/>
                </a:lnTo>
                <a:lnTo>
                  <a:pt x="12700" y="141224"/>
                </a:lnTo>
                <a:lnTo>
                  <a:pt x="12700" y="89408"/>
                </a:lnTo>
                <a:lnTo>
                  <a:pt x="137160" y="89408"/>
                </a:lnTo>
                <a:lnTo>
                  <a:pt x="137160" y="76835"/>
                </a:lnTo>
                <a:lnTo>
                  <a:pt x="12700" y="76835"/>
                </a:lnTo>
                <a:lnTo>
                  <a:pt x="12700" y="36703"/>
                </a:lnTo>
                <a:lnTo>
                  <a:pt x="14618" y="27253"/>
                </a:lnTo>
                <a:lnTo>
                  <a:pt x="19859" y="19589"/>
                </a:lnTo>
                <a:lnTo>
                  <a:pt x="27648" y="14450"/>
                </a:lnTo>
                <a:lnTo>
                  <a:pt x="37211" y="12573"/>
                </a:lnTo>
                <a:lnTo>
                  <a:pt x="127679" y="12573"/>
                </a:lnTo>
                <a:lnTo>
                  <a:pt x="126365" y="10636"/>
                </a:lnTo>
                <a:lnTo>
                  <a:pt x="114550" y="2841"/>
                </a:lnTo>
                <a:lnTo>
                  <a:pt x="99949" y="0"/>
                </a:lnTo>
                <a:close/>
              </a:path>
              <a:path w="137159" h="588645">
                <a:moveTo>
                  <a:pt x="91798" y="551561"/>
                </a:moveTo>
                <a:lnTo>
                  <a:pt x="77216" y="551561"/>
                </a:lnTo>
                <a:lnTo>
                  <a:pt x="69088" y="567690"/>
                </a:lnTo>
                <a:lnTo>
                  <a:pt x="83343" y="567690"/>
                </a:lnTo>
                <a:lnTo>
                  <a:pt x="91798" y="551561"/>
                </a:lnTo>
                <a:close/>
              </a:path>
              <a:path w="137159" h="588645">
                <a:moveTo>
                  <a:pt x="137160" y="465101"/>
                </a:moveTo>
                <a:lnTo>
                  <a:pt x="108170" y="465101"/>
                </a:lnTo>
                <a:lnTo>
                  <a:pt x="121666" y="467614"/>
                </a:lnTo>
                <a:lnTo>
                  <a:pt x="84455" y="539115"/>
                </a:lnTo>
                <a:lnTo>
                  <a:pt x="98322" y="539115"/>
                </a:lnTo>
                <a:lnTo>
                  <a:pt x="136271" y="466725"/>
                </a:lnTo>
                <a:lnTo>
                  <a:pt x="137160" y="466725"/>
                </a:lnTo>
                <a:lnTo>
                  <a:pt x="137160" y="465101"/>
                </a:lnTo>
                <a:close/>
              </a:path>
              <a:path w="137159" h="588645">
                <a:moveTo>
                  <a:pt x="44450" y="473837"/>
                </a:moveTo>
                <a:lnTo>
                  <a:pt x="19050" y="473837"/>
                </a:lnTo>
                <a:lnTo>
                  <a:pt x="22733" y="474726"/>
                </a:lnTo>
                <a:lnTo>
                  <a:pt x="40005" y="474726"/>
                </a:lnTo>
                <a:lnTo>
                  <a:pt x="44450" y="473837"/>
                </a:lnTo>
                <a:close/>
              </a:path>
              <a:path w="137159" h="588645">
                <a:moveTo>
                  <a:pt x="52705" y="153797"/>
                </a:moveTo>
                <a:lnTo>
                  <a:pt x="40005" y="153797"/>
                </a:lnTo>
                <a:lnTo>
                  <a:pt x="40005" y="462153"/>
                </a:lnTo>
                <a:lnTo>
                  <a:pt x="32666" y="462486"/>
                </a:lnTo>
                <a:lnTo>
                  <a:pt x="137160" y="462486"/>
                </a:lnTo>
                <a:lnTo>
                  <a:pt x="137160" y="460375"/>
                </a:lnTo>
                <a:lnTo>
                  <a:pt x="52705" y="460375"/>
                </a:lnTo>
                <a:lnTo>
                  <a:pt x="52705" y="153797"/>
                </a:lnTo>
                <a:close/>
              </a:path>
              <a:path w="137159" h="588645">
                <a:moveTo>
                  <a:pt x="98044" y="153797"/>
                </a:moveTo>
                <a:lnTo>
                  <a:pt x="85344" y="153797"/>
                </a:lnTo>
                <a:lnTo>
                  <a:pt x="85344" y="453263"/>
                </a:lnTo>
                <a:lnTo>
                  <a:pt x="78105" y="455041"/>
                </a:lnTo>
                <a:lnTo>
                  <a:pt x="70866" y="455930"/>
                </a:lnTo>
                <a:lnTo>
                  <a:pt x="64516" y="457708"/>
                </a:lnTo>
                <a:lnTo>
                  <a:pt x="59944" y="458597"/>
                </a:lnTo>
                <a:lnTo>
                  <a:pt x="52705" y="460375"/>
                </a:lnTo>
                <a:lnTo>
                  <a:pt x="137160" y="460375"/>
                </a:lnTo>
                <a:lnTo>
                  <a:pt x="137160" y="455041"/>
                </a:lnTo>
                <a:lnTo>
                  <a:pt x="124460" y="455041"/>
                </a:lnTo>
                <a:lnTo>
                  <a:pt x="117635" y="453374"/>
                </a:lnTo>
                <a:lnTo>
                  <a:pt x="110918" y="452374"/>
                </a:lnTo>
                <a:lnTo>
                  <a:pt x="98044" y="452374"/>
                </a:lnTo>
                <a:lnTo>
                  <a:pt x="98044" y="153797"/>
                </a:lnTo>
                <a:close/>
              </a:path>
              <a:path w="137159" h="588645">
                <a:moveTo>
                  <a:pt x="137160" y="153797"/>
                </a:moveTo>
                <a:lnTo>
                  <a:pt x="124460" y="153797"/>
                </a:lnTo>
                <a:lnTo>
                  <a:pt x="124460" y="455041"/>
                </a:lnTo>
                <a:lnTo>
                  <a:pt x="137160" y="455041"/>
                </a:lnTo>
                <a:lnTo>
                  <a:pt x="137160" y="153797"/>
                </a:lnTo>
                <a:close/>
              </a:path>
              <a:path w="137159" h="588645">
                <a:moveTo>
                  <a:pt x="104368" y="452040"/>
                </a:moveTo>
                <a:lnTo>
                  <a:pt x="98044" y="452374"/>
                </a:lnTo>
                <a:lnTo>
                  <a:pt x="110918" y="452374"/>
                </a:lnTo>
                <a:lnTo>
                  <a:pt x="104368" y="452040"/>
                </a:lnTo>
                <a:close/>
              </a:path>
              <a:path w="137159" h="588645">
                <a:moveTo>
                  <a:pt x="137160" y="89408"/>
                </a:moveTo>
                <a:lnTo>
                  <a:pt x="124460" y="89408"/>
                </a:lnTo>
                <a:lnTo>
                  <a:pt x="124460" y="141224"/>
                </a:lnTo>
                <a:lnTo>
                  <a:pt x="137160" y="141224"/>
                </a:lnTo>
                <a:lnTo>
                  <a:pt x="137160" y="89408"/>
                </a:lnTo>
                <a:close/>
              </a:path>
              <a:path w="137159" h="588645">
                <a:moveTo>
                  <a:pt x="127679" y="12573"/>
                </a:moveTo>
                <a:lnTo>
                  <a:pt x="99949" y="12573"/>
                </a:lnTo>
                <a:lnTo>
                  <a:pt x="109511" y="14450"/>
                </a:lnTo>
                <a:lnTo>
                  <a:pt x="117300" y="19589"/>
                </a:lnTo>
                <a:lnTo>
                  <a:pt x="122541" y="27253"/>
                </a:lnTo>
                <a:lnTo>
                  <a:pt x="124460" y="36703"/>
                </a:lnTo>
                <a:lnTo>
                  <a:pt x="124460" y="76835"/>
                </a:lnTo>
                <a:lnTo>
                  <a:pt x="137160" y="76835"/>
                </a:lnTo>
                <a:lnTo>
                  <a:pt x="137160" y="36703"/>
                </a:lnTo>
                <a:lnTo>
                  <a:pt x="134274" y="22288"/>
                </a:lnTo>
                <a:lnTo>
                  <a:pt x="127679" y="12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49"/>
          <p:cNvSpPr/>
          <p:nvPr/>
        </p:nvSpPr>
        <p:spPr>
          <a:xfrm>
            <a:off x="7060692" y="4215384"/>
            <a:ext cx="173990" cy="588645"/>
          </a:xfrm>
          <a:custGeom>
            <a:avLst/>
            <a:gdLst/>
            <a:ahLst/>
            <a:cxnLst/>
            <a:rect l="l" t="t" r="r" b="b"/>
            <a:pathLst>
              <a:path w="173990" h="588645">
                <a:moveTo>
                  <a:pt x="170941" y="0"/>
                </a:moveTo>
                <a:lnTo>
                  <a:pt x="2793" y="0"/>
                </a:lnTo>
                <a:lnTo>
                  <a:pt x="0" y="2667"/>
                </a:lnTo>
                <a:lnTo>
                  <a:pt x="0" y="584708"/>
                </a:lnTo>
                <a:lnTo>
                  <a:pt x="2793" y="588264"/>
                </a:lnTo>
                <a:lnTo>
                  <a:pt x="170941" y="588264"/>
                </a:lnTo>
                <a:lnTo>
                  <a:pt x="173735" y="584708"/>
                </a:lnTo>
                <a:lnTo>
                  <a:pt x="173735" y="575691"/>
                </a:lnTo>
                <a:lnTo>
                  <a:pt x="12826" y="575691"/>
                </a:lnTo>
                <a:lnTo>
                  <a:pt x="12826" y="12573"/>
                </a:lnTo>
                <a:lnTo>
                  <a:pt x="173735" y="12573"/>
                </a:lnTo>
                <a:lnTo>
                  <a:pt x="173735" y="2667"/>
                </a:lnTo>
                <a:lnTo>
                  <a:pt x="170941" y="0"/>
                </a:lnTo>
                <a:close/>
              </a:path>
              <a:path w="173990" h="588645">
                <a:moveTo>
                  <a:pt x="173735" y="12573"/>
                </a:moveTo>
                <a:lnTo>
                  <a:pt x="160908" y="12573"/>
                </a:lnTo>
                <a:lnTo>
                  <a:pt x="160908" y="59055"/>
                </a:lnTo>
                <a:lnTo>
                  <a:pt x="102361" y="59055"/>
                </a:lnTo>
                <a:lnTo>
                  <a:pt x="99694" y="62611"/>
                </a:lnTo>
                <a:lnTo>
                  <a:pt x="99694" y="68834"/>
                </a:lnTo>
                <a:lnTo>
                  <a:pt x="102361" y="71501"/>
                </a:lnTo>
                <a:lnTo>
                  <a:pt x="160908" y="71501"/>
                </a:lnTo>
                <a:lnTo>
                  <a:pt x="160908" y="124206"/>
                </a:lnTo>
                <a:lnTo>
                  <a:pt x="83184" y="124206"/>
                </a:lnTo>
                <a:lnTo>
                  <a:pt x="80517" y="127000"/>
                </a:lnTo>
                <a:lnTo>
                  <a:pt x="80517" y="134112"/>
                </a:lnTo>
                <a:lnTo>
                  <a:pt x="83184" y="136779"/>
                </a:lnTo>
                <a:lnTo>
                  <a:pt x="160908" y="136779"/>
                </a:lnTo>
                <a:lnTo>
                  <a:pt x="160908" y="189484"/>
                </a:lnTo>
                <a:lnTo>
                  <a:pt x="102361" y="189484"/>
                </a:lnTo>
                <a:lnTo>
                  <a:pt x="99694" y="192151"/>
                </a:lnTo>
                <a:lnTo>
                  <a:pt x="99694" y="198501"/>
                </a:lnTo>
                <a:lnTo>
                  <a:pt x="102361" y="202057"/>
                </a:lnTo>
                <a:lnTo>
                  <a:pt x="160908" y="202057"/>
                </a:lnTo>
                <a:lnTo>
                  <a:pt x="160908" y="253873"/>
                </a:lnTo>
                <a:lnTo>
                  <a:pt x="83184" y="253873"/>
                </a:lnTo>
                <a:lnTo>
                  <a:pt x="80517" y="256540"/>
                </a:lnTo>
                <a:lnTo>
                  <a:pt x="80517" y="263779"/>
                </a:lnTo>
                <a:lnTo>
                  <a:pt x="83184" y="266446"/>
                </a:lnTo>
                <a:lnTo>
                  <a:pt x="160908" y="266446"/>
                </a:lnTo>
                <a:lnTo>
                  <a:pt x="160908" y="319151"/>
                </a:lnTo>
                <a:lnTo>
                  <a:pt x="102361" y="319151"/>
                </a:lnTo>
                <a:lnTo>
                  <a:pt x="99694" y="321818"/>
                </a:lnTo>
                <a:lnTo>
                  <a:pt x="99694" y="329057"/>
                </a:lnTo>
                <a:lnTo>
                  <a:pt x="102361" y="331724"/>
                </a:lnTo>
                <a:lnTo>
                  <a:pt x="160908" y="331724"/>
                </a:lnTo>
                <a:lnTo>
                  <a:pt x="160908" y="383540"/>
                </a:lnTo>
                <a:lnTo>
                  <a:pt x="83184" y="383540"/>
                </a:lnTo>
                <a:lnTo>
                  <a:pt x="80517" y="386207"/>
                </a:lnTo>
                <a:lnTo>
                  <a:pt x="80517" y="393319"/>
                </a:lnTo>
                <a:lnTo>
                  <a:pt x="83184" y="396113"/>
                </a:lnTo>
                <a:lnTo>
                  <a:pt x="160908" y="396113"/>
                </a:lnTo>
                <a:lnTo>
                  <a:pt x="160908" y="448818"/>
                </a:lnTo>
                <a:lnTo>
                  <a:pt x="102361" y="448818"/>
                </a:lnTo>
                <a:lnTo>
                  <a:pt x="99694" y="451485"/>
                </a:lnTo>
                <a:lnTo>
                  <a:pt x="99694" y="458597"/>
                </a:lnTo>
                <a:lnTo>
                  <a:pt x="102361" y="461264"/>
                </a:lnTo>
                <a:lnTo>
                  <a:pt x="160908" y="461264"/>
                </a:lnTo>
                <a:lnTo>
                  <a:pt x="160908" y="513207"/>
                </a:lnTo>
                <a:lnTo>
                  <a:pt x="83184" y="513207"/>
                </a:lnTo>
                <a:lnTo>
                  <a:pt x="80517" y="515874"/>
                </a:lnTo>
                <a:lnTo>
                  <a:pt x="80517" y="522986"/>
                </a:lnTo>
                <a:lnTo>
                  <a:pt x="83184" y="525653"/>
                </a:lnTo>
                <a:lnTo>
                  <a:pt x="160908" y="525653"/>
                </a:lnTo>
                <a:lnTo>
                  <a:pt x="160908" y="575691"/>
                </a:lnTo>
                <a:lnTo>
                  <a:pt x="173735" y="575691"/>
                </a:lnTo>
                <a:lnTo>
                  <a:pt x="173735" y="12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0"/>
          <p:cNvSpPr/>
          <p:nvPr/>
        </p:nvSpPr>
        <p:spPr>
          <a:xfrm>
            <a:off x="6146291" y="3328415"/>
            <a:ext cx="878840" cy="665480"/>
          </a:xfrm>
          <a:custGeom>
            <a:avLst/>
            <a:gdLst/>
            <a:ahLst/>
            <a:cxnLst/>
            <a:rect l="l" t="t" r="r" b="b"/>
            <a:pathLst>
              <a:path w="878840" h="665479">
                <a:moveTo>
                  <a:pt x="0" y="0"/>
                </a:moveTo>
                <a:lnTo>
                  <a:pt x="0" y="343916"/>
                </a:lnTo>
                <a:lnTo>
                  <a:pt x="878586" y="343916"/>
                </a:lnTo>
                <a:lnTo>
                  <a:pt x="878586" y="66548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1"/>
          <p:cNvSpPr/>
          <p:nvPr/>
        </p:nvSpPr>
        <p:spPr>
          <a:xfrm>
            <a:off x="10038397" y="4158805"/>
            <a:ext cx="736473" cy="7334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84061" y="423636"/>
            <a:ext cx="140970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95"/>
              </a:spcBef>
            </a:pPr>
            <a:r>
              <a:rPr lang="zh-CN" altLang="en-US" sz="2400" spc="-10" dirty="0">
                <a:solidFill>
                  <a:schemeClr val="tx1"/>
                </a:solidFill>
                <a:latin typeface="微软雅黑" panose="020B0503020204020204" pitchFamily="34" charset="-122"/>
                <a:ea typeface="小米兰亭" panose="03000502000000000000" pitchFamily="66" charset="-122"/>
                <a:cs typeface="微软雅黑" panose="020B0503020204020204" pitchFamily="34" charset="-122"/>
                <a:sym typeface="+mn-ea"/>
              </a:rPr>
              <a:t>时间分配</a:t>
            </a: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1627" y="2953511"/>
            <a:ext cx="3037332" cy="8138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24464" y="2824607"/>
            <a:ext cx="574675" cy="1026160"/>
          </a:xfrm>
          <a:custGeom>
            <a:avLst/>
            <a:gdLst/>
            <a:ahLst/>
            <a:cxnLst/>
            <a:rect l="l" t="t" r="r" b="b"/>
            <a:pathLst>
              <a:path w="574675" h="1026160">
                <a:moveTo>
                  <a:pt x="46212" y="849629"/>
                </a:moveTo>
                <a:lnTo>
                  <a:pt x="14906" y="878839"/>
                </a:lnTo>
                <a:lnTo>
                  <a:pt x="14608" y="894079"/>
                </a:lnTo>
                <a:lnTo>
                  <a:pt x="17287" y="916939"/>
                </a:lnTo>
                <a:lnTo>
                  <a:pt x="17585" y="920749"/>
                </a:lnTo>
                <a:lnTo>
                  <a:pt x="17287" y="930909"/>
                </a:lnTo>
                <a:lnTo>
                  <a:pt x="14608" y="946149"/>
                </a:lnTo>
                <a:lnTo>
                  <a:pt x="7762" y="960119"/>
                </a:lnTo>
                <a:lnTo>
                  <a:pt x="5332" y="972819"/>
                </a:lnTo>
                <a:lnTo>
                  <a:pt x="3651" y="998219"/>
                </a:lnTo>
                <a:lnTo>
                  <a:pt x="11138" y="1021079"/>
                </a:lnTo>
                <a:lnTo>
                  <a:pt x="36210" y="1026159"/>
                </a:lnTo>
                <a:lnTo>
                  <a:pt x="38909" y="1024889"/>
                </a:lnTo>
                <a:lnTo>
                  <a:pt x="44846" y="1019809"/>
                </a:lnTo>
                <a:lnTo>
                  <a:pt x="50784" y="1008379"/>
                </a:lnTo>
                <a:lnTo>
                  <a:pt x="53482" y="988059"/>
                </a:lnTo>
                <a:lnTo>
                  <a:pt x="54359" y="982979"/>
                </a:lnTo>
                <a:lnTo>
                  <a:pt x="56880" y="974089"/>
                </a:lnTo>
                <a:lnTo>
                  <a:pt x="60876" y="963929"/>
                </a:lnTo>
                <a:lnTo>
                  <a:pt x="66182" y="957579"/>
                </a:lnTo>
                <a:lnTo>
                  <a:pt x="68784" y="953769"/>
                </a:lnTo>
                <a:lnTo>
                  <a:pt x="74041" y="944879"/>
                </a:lnTo>
                <a:lnTo>
                  <a:pt x="78130" y="933449"/>
                </a:lnTo>
                <a:lnTo>
                  <a:pt x="77231" y="923289"/>
                </a:lnTo>
                <a:lnTo>
                  <a:pt x="76358" y="920749"/>
                </a:lnTo>
                <a:lnTo>
                  <a:pt x="77390" y="915669"/>
                </a:lnTo>
                <a:lnTo>
                  <a:pt x="85804" y="905509"/>
                </a:lnTo>
                <a:lnTo>
                  <a:pt x="107076" y="890269"/>
                </a:lnTo>
                <a:lnTo>
                  <a:pt x="118127" y="880109"/>
                </a:lnTo>
                <a:lnTo>
                  <a:pt x="143383" y="858519"/>
                </a:lnTo>
                <a:lnTo>
                  <a:pt x="146012" y="855979"/>
                </a:lnTo>
                <a:lnTo>
                  <a:pt x="69230" y="855979"/>
                </a:lnTo>
                <a:lnTo>
                  <a:pt x="62222" y="853439"/>
                </a:lnTo>
                <a:lnTo>
                  <a:pt x="46212" y="849629"/>
                </a:lnTo>
                <a:close/>
              </a:path>
              <a:path w="574675" h="1026160">
                <a:moveTo>
                  <a:pt x="236652" y="800099"/>
                </a:moveTo>
                <a:lnTo>
                  <a:pt x="231886" y="800099"/>
                </a:lnTo>
                <a:lnTo>
                  <a:pt x="222690" y="802639"/>
                </a:lnTo>
                <a:lnTo>
                  <a:pt x="208041" y="812799"/>
                </a:lnTo>
                <a:lnTo>
                  <a:pt x="203977" y="815339"/>
                </a:lnTo>
                <a:lnTo>
                  <a:pt x="195627" y="821689"/>
                </a:lnTo>
                <a:lnTo>
                  <a:pt x="188753" y="835659"/>
                </a:lnTo>
                <a:lnTo>
                  <a:pt x="189118" y="854709"/>
                </a:lnTo>
                <a:lnTo>
                  <a:pt x="192293" y="861059"/>
                </a:lnTo>
                <a:lnTo>
                  <a:pt x="195341" y="871219"/>
                </a:lnTo>
                <a:lnTo>
                  <a:pt x="201691" y="875029"/>
                </a:lnTo>
                <a:lnTo>
                  <a:pt x="196992" y="886459"/>
                </a:lnTo>
                <a:lnTo>
                  <a:pt x="202372" y="911859"/>
                </a:lnTo>
                <a:lnTo>
                  <a:pt x="225932" y="935989"/>
                </a:lnTo>
                <a:lnTo>
                  <a:pt x="253946" y="948689"/>
                </a:lnTo>
                <a:lnTo>
                  <a:pt x="272684" y="939799"/>
                </a:lnTo>
                <a:lnTo>
                  <a:pt x="272303" y="937259"/>
                </a:lnTo>
                <a:lnTo>
                  <a:pt x="270875" y="928369"/>
                </a:lnTo>
                <a:lnTo>
                  <a:pt x="267969" y="916939"/>
                </a:lnTo>
                <a:lnTo>
                  <a:pt x="263159" y="906779"/>
                </a:lnTo>
                <a:lnTo>
                  <a:pt x="262836" y="897889"/>
                </a:lnTo>
                <a:lnTo>
                  <a:pt x="262953" y="876299"/>
                </a:lnTo>
                <a:lnTo>
                  <a:pt x="265142" y="853439"/>
                </a:lnTo>
                <a:lnTo>
                  <a:pt x="271033" y="839469"/>
                </a:lnTo>
                <a:lnTo>
                  <a:pt x="272684" y="829309"/>
                </a:lnTo>
                <a:lnTo>
                  <a:pt x="272684" y="826769"/>
                </a:lnTo>
                <a:lnTo>
                  <a:pt x="283418" y="810259"/>
                </a:lnTo>
                <a:lnTo>
                  <a:pt x="289795" y="801369"/>
                </a:lnTo>
                <a:lnTo>
                  <a:pt x="238013" y="801369"/>
                </a:lnTo>
                <a:lnTo>
                  <a:pt x="236652" y="800099"/>
                </a:lnTo>
                <a:close/>
              </a:path>
              <a:path w="574675" h="1026160">
                <a:moveTo>
                  <a:pt x="471121" y="187960"/>
                </a:moveTo>
                <a:lnTo>
                  <a:pt x="242712" y="187960"/>
                </a:lnTo>
                <a:lnTo>
                  <a:pt x="242859" y="194310"/>
                </a:lnTo>
                <a:lnTo>
                  <a:pt x="243887" y="207010"/>
                </a:lnTo>
                <a:lnTo>
                  <a:pt x="246677" y="223519"/>
                </a:lnTo>
                <a:lnTo>
                  <a:pt x="252110" y="238760"/>
                </a:lnTo>
                <a:lnTo>
                  <a:pt x="246479" y="251460"/>
                </a:lnTo>
                <a:lnTo>
                  <a:pt x="234203" y="283210"/>
                </a:lnTo>
                <a:lnTo>
                  <a:pt x="222214" y="323850"/>
                </a:lnTo>
                <a:lnTo>
                  <a:pt x="217439" y="364489"/>
                </a:lnTo>
                <a:lnTo>
                  <a:pt x="216747" y="368300"/>
                </a:lnTo>
                <a:lnTo>
                  <a:pt x="214280" y="375919"/>
                </a:lnTo>
                <a:lnTo>
                  <a:pt x="209456" y="387350"/>
                </a:lnTo>
                <a:lnTo>
                  <a:pt x="201691" y="401319"/>
                </a:lnTo>
                <a:lnTo>
                  <a:pt x="197959" y="406400"/>
                </a:lnTo>
                <a:lnTo>
                  <a:pt x="190690" y="421639"/>
                </a:lnTo>
                <a:lnTo>
                  <a:pt x="185779" y="440689"/>
                </a:lnTo>
                <a:lnTo>
                  <a:pt x="189118" y="461010"/>
                </a:lnTo>
                <a:lnTo>
                  <a:pt x="185463" y="474979"/>
                </a:lnTo>
                <a:lnTo>
                  <a:pt x="181213" y="508000"/>
                </a:lnTo>
                <a:lnTo>
                  <a:pt x="186439" y="549910"/>
                </a:lnTo>
                <a:lnTo>
                  <a:pt x="211216" y="591819"/>
                </a:lnTo>
                <a:lnTo>
                  <a:pt x="205468" y="607060"/>
                </a:lnTo>
                <a:lnTo>
                  <a:pt x="192468" y="642619"/>
                </a:lnTo>
                <a:lnTo>
                  <a:pt x="178587" y="684529"/>
                </a:lnTo>
                <a:lnTo>
                  <a:pt x="170195" y="717550"/>
                </a:lnTo>
                <a:lnTo>
                  <a:pt x="169257" y="722629"/>
                </a:lnTo>
                <a:lnTo>
                  <a:pt x="165068" y="735329"/>
                </a:lnTo>
                <a:lnTo>
                  <a:pt x="155569" y="749300"/>
                </a:lnTo>
                <a:lnTo>
                  <a:pt x="138699" y="763269"/>
                </a:lnTo>
                <a:lnTo>
                  <a:pt x="126253" y="775969"/>
                </a:lnTo>
                <a:lnTo>
                  <a:pt x="120233" y="782319"/>
                </a:lnTo>
                <a:lnTo>
                  <a:pt x="114950" y="788669"/>
                </a:lnTo>
                <a:lnTo>
                  <a:pt x="103163" y="806449"/>
                </a:lnTo>
                <a:lnTo>
                  <a:pt x="93900" y="824229"/>
                </a:lnTo>
                <a:lnTo>
                  <a:pt x="83732" y="842009"/>
                </a:lnTo>
                <a:lnTo>
                  <a:pt x="69230" y="855979"/>
                </a:lnTo>
                <a:lnTo>
                  <a:pt x="146012" y="855979"/>
                </a:lnTo>
                <a:lnTo>
                  <a:pt x="170995" y="831849"/>
                </a:lnTo>
                <a:lnTo>
                  <a:pt x="189118" y="807719"/>
                </a:lnTo>
                <a:lnTo>
                  <a:pt x="194635" y="805179"/>
                </a:lnTo>
                <a:lnTo>
                  <a:pt x="207248" y="797559"/>
                </a:lnTo>
                <a:lnTo>
                  <a:pt x="221051" y="783589"/>
                </a:lnTo>
                <a:lnTo>
                  <a:pt x="230139" y="763269"/>
                </a:lnTo>
                <a:lnTo>
                  <a:pt x="236702" y="758189"/>
                </a:lnTo>
                <a:lnTo>
                  <a:pt x="251968" y="746760"/>
                </a:lnTo>
                <a:lnTo>
                  <a:pt x="269305" y="730250"/>
                </a:lnTo>
                <a:lnTo>
                  <a:pt x="282082" y="715010"/>
                </a:lnTo>
                <a:lnTo>
                  <a:pt x="355446" y="715010"/>
                </a:lnTo>
                <a:lnTo>
                  <a:pt x="364124" y="704850"/>
                </a:lnTo>
                <a:lnTo>
                  <a:pt x="370258" y="698500"/>
                </a:lnTo>
                <a:lnTo>
                  <a:pt x="384809" y="681989"/>
                </a:lnTo>
                <a:lnTo>
                  <a:pt x="402004" y="665479"/>
                </a:lnTo>
                <a:lnTo>
                  <a:pt x="416067" y="655319"/>
                </a:lnTo>
                <a:lnTo>
                  <a:pt x="424578" y="648969"/>
                </a:lnTo>
                <a:lnTo>
                  <a:pt x="440340" y="633729"/>
                </a:lnTo>
                <a:lnTo>
                  <a:pt x="448696" y="607060"/>
                </a:lnTo>
                <a:lnTo>
                  <a:pt x="434990" y="571500"/>
                </a:lnTo>
                <a:lnTo>
                  <a:pt x="431518" y="567689"/>
                </a:lnTo>
                <a:lnTo>
                  <a:pt x="421401" y="557529"/>
                </a:lnTo>
                <a:lnTo>
                  <a:pt x="405094" y="542289"/>
                </a:lnTo>
                <a:lnTo>
                  <a:pt x="383047" y="524510"/>
                </a:lnTo>
                <a:lnTo>
                  <a:pt x="386959" y="516889"/>
                </a:lnTo>
                <a:lnTo>
                  <a:pt x="396620" y="499110"/>
                </a:lnTo>
                <a:lnTo>
                  <a:pt x="408926" y="478789"/>
                </a:lnTo>
                <a:lnTo>
                  <a:pt x="420766" y="462279"/>
                </a:lnTo>
                <a:lnTo>
                  <a:pt x="424574" y="455929"/>
                </a:lnTo>
                <a:lnTo>
                  <a:pt x="433419" y="438150"/>
                </a:lnTo>
                <a:lnTo>
                  <a:pt x="443430" y="417829"/>
                </a:lnTo>
                <a:lnTo>
                  <a:pt x="450738" y="400050"/>
                </a:lnTo>
                <a:lnTo>
                  <a:pt x="510236" y="400050"/>
                </a:lnTo>
                <a:lnTo>
                  <a:pt x="517223" y="377189"/>
                </a:lnTo>
                <a:lnTo>
                  <a:pt x="525272" y="345439"/>
                </a:lnTo>
                <a:lnTo>
                  <a:pt x="530695" y="306069"/>
                </a:lnTo>
                <a:lnTo>
                  <a:pt x="533558" y="288289"/>
                </a:lnTo>
                <a:lnTo>
                  <a:pt x="537589" y="266700"/>
                </a:lnTo>
                <a:lnTo>
                  <a:pt x="542178" y="251460"/>
                </a:lnTo>
                <a:lnTo>
                  <a:pt x="544147" y="246379"/>
                </a:lnTo>
                <a:lnTo>
                  <a:pt x="504777" y="246379"/>
                </a:lnTo>
                <a:lnTo>
                  <a:pt x="502237" y="242569"/>
                </a:lnTo>
                <a:lnTo>
                  <a:pt x="499983" y="234950"/>
                </a:lnTo>
                <a:lnTo>
                  <a:pt x="499633" y="219710"/>
                </a:lnTo>
                <a:lnTo>
                  <a:pt x="500034" y="215900"/>
                </a:lnTo>
                <a:lnTo>
                  <a:pt x="498078" y="205739"/>
                </a:lnTo>
                <a:lnTo>
                  <a:pt x="489025" y="195579"/>
                </a:lnTo>
                <a:lnTo>
                  <a:pt x="471121" y="187960"/>
                </a:lnTo>
                <a:close/>
              </a:path>
              <a:path w="574675" h="1026160">
                <a:moveTo>
                  <a:pt x="355446" y="715010"/>
                </a:moveTo>
                <a:lnTo>
                  <a:pt x="282082" y="715010"/>
                </a:lnTo>
                <a:lnTo>
                  <a:pt x="281840" y="718819"/>
                </a:lnTo>
                <a:lnTo>
                  <a:pt x="277764" y="732789"/>
                </a:lnTo>
                <a:lnTo>
                  <a:pt x="264830" y="759460"/>
                </a:lnTo>
                <a:lnTo>
                  <a:pt x="238013" y="801369"/>
                </a:lnTo>
                <a:lnTo>
                  <a:pt x="289795" y="801369"/>
                </a:lnTo>
                <a:lnTo>
                  <a:pt x="308927" y="774700"/>
                </a:lnTo>
                <a:lnTo>
                  <a:pt x="339175" y="734060"/>
                </a:lnTo>
                <a:lnTo>
                  <a:pt x="355446" y="715010"/>
                </a:lnTo>
                <a:close/>
              </a:path>
              <a:path w="574675" h="1026160">
                <a:moveTo>
                  <a:pt x="510236" y="400050"/>
                </a:moveTo>
                <a:lnTo>
                  <a:pt x="450738" y="400050"/>
                </a:lnTo>
                <a:lnTo>
                  <a:pt x="456049" y="408939"/>
                </a:lnTo>
                <a:lnTo>
                  <a:pt x="469503" y="424179"/>
                </a:lnTo>
                <a:lnTo>
                  <a:pt x="487386" y="430529"/>
                </a:lnTo>
                <a:lnTo>
                  <a:pt x="505983" y="412750"/>
                </a:lnTo>
                <a:lnTo>
                  <a:pt x="509460" y="402589"/>
                </a:lnTo>
                <a:lnTo>
                  <a:pt x="510236" y="400050"/>
                </a:lnTo>
                <a:close/>
              </a:path>
              <a:path w="574675" h="1026160">
                <a:moveTo>
                  <a:pt x="31511" y="382269"/>
                </a:moveTo>
                <a:lnTo>
                  <a:pt x="20462" y="382269"/>
                </a:lnTo>
                <a:lnTo>
                  <a:pt x="20462" y="393700"/>
                </a:lnTo>
                <a:lnTo>
                  <a:pt x="31511" y="382269"/>
                </a:lnTo>
                <a:close/>
              </a:path>
              <a:path w="574675" h="1026160">
                <a:moveTo>
                  <a:pt x="203342" y="115569"/>
                </a:moveTo>
                <a:lnTo>
                  <a:pt x="166481" y="125729"/>
                </a:lnTo>
                <a:lnTo>
                  <a:pt x="102377" y="166369"/>
                </a:lnTo>
                <a:lnTo>
                  <a:pt x="67766" y="227329"/>
                </a:lnTo>
                <a:lnTo>
                  <a:pt x="53482" y="265429"/>
                </a:lnTo>
                <a:lnTo>
                  <a:pt x="42497" y="285750"/>
                </a:lnTo>
                <a:lnTo>
                  <a:pt x="34944" y="302260"/>
                </a:lnTo>
                <a:lnTo>
                  <a:pt x="31511" y="316229"/>
                </a:lnTo>
                <a:lnTo>
                  <a:pt x="30114" y="318769"/>
                </a:lnTo>
                <a:lnTo>
                  <a:pt x="26336" y="325119"/>
                </a:lnTo>
                <a:lnTo>
                  <a:pt x="20796" y="334010"/>
                </a:lnTo>
                <a:lnTo>
                  <a:pt x="14112" y="341629"/>
                </a:lnTo>
                <a:lnTo>
                  <a:pt x="12197" y="342900"/>
                </a:lnTo>
                <a:lnTo>
                  <a:pt x="8223" y="347979"/>
                </a:lnTo>
                <a:lnTo>
                  <a:pt x="4843" y="354329"/>
                </a:lnTo>
                <a:lnTo>
                  <a:pt x="4714" y="361950"/>
                </a:lnTo>
                <a:lnTo>
                  <a:pt x="2952" y="364489"/>
                </a:lnTo>
                <a:lnTo>
                  <a:pt x="142" y="372110"/>
                </a:lnTo>
                <a:lnTo>
                  <a:pt x="0" y="377189"/>
                </a:lnTo>
                <a:lnTo>
                  <a:pt x="6238" y="378460"/>
                </a:lnTo>
                <a:lnTo>
                  <a:pt x="7762" y="389889"/>
                </a:lnTo>
                <a:lnTo>
                  <a:pt x="20462" y="382269"/>
                </a:lnTo>
                <a:lnTo>
                  <a:pt x="55825" y="382269"/>
                </a:lnTo>
                <a:lnTo>
                  <a:pt x="64531" y="356869"/>
                </a:lnTo>
                <a:lnTo>
                  <a:pt x="64317" y="354329"/>
                </a:lnTo>
                <a:lnTo>
                  <a:pt x="63960" y="349250"/>
                </a:lnTo>
                <a:lnTo>
                  <a:pt x="63888" y="339089"/>
                </a:lnTo>
                <a:lnTo>
                  <a:pt x="64531" y="325119"/>
                </a:lnTo>
                <a:lnTo>
                  <a:pt x="81930" y="279400"/>
                </a:lnTo>
                <a:lnTo>
                  <a:pt x="105933" y="252729"/>
                </a:lnTo>
                <a:lnTo>
                  <a:pt x="128436" y="224789"/>
                </a:lnTo>
                <a:lnTo>
                  <a:pt x="151272" y="194310"/>
                </a:lnTo>
                <a:lnTo>
                  <a:pt x="215137" y="194310"/>
                </a:lnTo>
                <a:lnTo>
                  <a:pt x="242712" y="187960"/>
                </a:lnTo>
                <a:lnTo>
                  <a:pt x="471121" y="187960"/>
                </a:lnTo>
                <a:lnTo>
                  <a:pt x="468137" y="186689"/>
                </a:lnTo>
                <a:lnTo>
                  <a:pt x="457279" y="181610"/>
                </a:lnTo>
                <a:lnTo>
                  <a:pt x="443491" y="176529"/>
                </a:lnTo>
                <a:lnTo>
                  <a:pt x="423941" y="171450"/>
                </a:lnTo>
                <a:lnTo>
                  <a:pt x="423941" y="161289"/>
                </a:lnTo>
                <a:lnTo>
                  <a:pt x="453084" y="161289"/>
                </a:lnTo>
                <a:lnTo>
                  <a:pt x="455564" y="148589"/>
                </a:lnTo>
                <a:lnTo>
                  <a:pt x="460263" y="140969"/>
                </a:lnTo>
                <a:lnTo>
                  <a:pt x="463438" y="140969"/>
                </a:lnTo>
                <a:lnTo>
                  <a:pt x="471312" y="132079"/>
                </a:lnTo>
                <a:lnTo>
                  <a:pt x="466486" y="128269"/>
                </a:lnTo>
                <a:lnTo>
                  <a:pt x="474487" y="123189"/>
                </a:lnTo>
                <a:lnTo>
                  <a:pt x="471471" y="116839"/>
                </a:lnTo>
                <a:lnTo>
                  <a:pt x="212772" y="116839"/>
                </a:lnTo>
                <a:lnTo>
                  <a:pt x="203342" y="115569"/>
                </a:lnTo>
                <a:close/>
              </a:path>
              <a:path w="574675" h="1026160">
                <a:moveTo>
                  <a:pt x="44084" y="382269"/>
                </a:moveTo>
                <a:lnTo>
                  <a:pt x="31511" y="382269"/>
                </a:lnTo>
                <a:lnTo>
                  <a:pt x="37734" y="389889"/>
                </a:lnTo>
                <a:lnTo>
                  <a:pt x="44084" y="382269"/>
                </a:lnTo>
                <a:close/>
              </a:path>
              <a:path w="574675" h="1026160">
                <a:moveTo>
                  <a:pt x="55825" y="382269"/>
                </a:moveTo>
                <a:lnTo>
                  <a:pt x="44084" y="382269"/>
                </a:lnTo>
                <a:lnTo>
                  <a:pt x="45297" y="386079"/>
                </a:lnTo>
                <a:lnTo>
                  <a:pt x="49022" y="388619"/>
                </a:lnTo>
                <a:lnTo>
                  <a:pt x="55389" y="383539"/>
                </a:lnTo>
                <a:lnTo>
                  <a:pt x="55825" y="382269"/>
                </a:lnTo>
                <a:close/>
              </a:path>
              <a:path w="574675" h="1026160">
                <a:moveTo>
                  <a:pt x="513270" y="177800"/>
                </a:moveTo>
                <a:lnTo>
                  <a:pt x="509692" y="177800"/>
                </a:lnTo>
                <a:lnTo>
                  <a:pt x="505983" y="187960"/>
                </a:lnTo>
                <a:lnTo>
                  <a:pt x="505323" y="191769"/>
                </a:lnTo>
                <a:lnTo>
                  <a:pt x="504221" y="200660"/>
                </a:lnTo>
                <a:lnTo>
                  <a:pt x="504001" y="213360"/>
                </a:lnTo>
                <a:lnTo>
                  <a:pt x="505983" y="227329"/>
                </a:lnTo>
                <a:lnTo>
                  <a:pt x="510682" y="236219"/>
                </a:lnTo>
                <a:lnTo>
                  <a:pt x="505983" y="246379"/>
                </a:lnTo>
                <a:lnTo>
                  <a:pt x="544147" y="246379"/>
                </a:lnTo>
                <a:lnTo>
                  <a:pt x="544639" y="245110"/>
                </a:lnTo>
                <a:lnTo>
                  <a:pt x="550052" y="229869"/>
                </a:lnTo>
                <a:lnTo>
                  <a:pt x="555466" y="209550"/>
                </a:lnTo>
                <a:lnTo>
                  <a:pt x="557926" y="190500"/>
                </a:lnTo>
                <a:lnTo>
                  <a:pt x="518263" y="190500"/>
                </a:lnTo>
                <a:lnTo>
                  <a:pt x="517032" y="184150"/>
                </a:lnTo>
                <a:lnTo>
                  <a:pt x="515967" y="181610"/>
                </a:lnTo>
                <a:lnTo>
                  <a:pt x="513270" y="177800"/>
                </a:lnTo>
                <a:close/>
              </a:path>
              <a:path w="574675" h="1026160">
                <a:moveTo>
                  <a:pt x="215137" y="194310"/>
                </a:moveTo>
                <a:lnTo>
                  <a:pt x="151272" y="194310"/>
                </a:lnTo>
                <a:lnTo>
                  <a:pt x="161131" y="195579"/>
                </a:lnTo>
                <a:lnTo>
                  <a:pt x="185181" y="195579"/>
                </a:lnTo>
                <a:lnTo>
                  <a:pt x="215137" y="194310"/>
                </a:lnTo>
                <a:close/>
              </a:path>
              <a:path w="574675" h="1026160">
                <a:moveTo>
                  <a:pt x="550148" y="128269"/>
                </a:moveTo>
                <a:lnTo>
                  <a:pt x="545556" y="130810"/>
                </a:lnTo>
                <a:lnTo>
                  <a:pt x="540654" y="146050"/>
                </a:lnTo>
                <a:lnTo>
                  <a:pt x="539962" y="149860"/>
                </a:lnTo>
                <a:lnTo>
                  <a:pt x="537495" y="161289"/>
                </a:lnTo>
                <a:lnTo>
                  <a:pt x="532671" y="172719"/>
                </a:lnTo>
                <a:lnTo>
                  <a:pt x="524906" y="184150"/>
                </a:lnTo>
                <a:lnTo>
                  <a:pt x="523676" y="185419"/>
                </a:lnTo>
                <a:lnTo>
                  <a:pt x="520969" y="189229"/>
                </a:lnTo>
                <a:lnTo>
                  <a:pt x="518263" y="190500"/>
                </a:lnTo>
                <a:lnTo>
                  <a:pt x="557926" y="190500"/>
                </a:lnTo>
                <a:lnTo>
                  <a:pt x="561679" y="185419"/>
                </a:lnTo>
                <a:lnTo>
                  <a:pt x="568991" y="173989"/>
                </a:lnTo>
                <a:lnTo>
                  <a:pt x="573946" y="162560"/>
                </a:lnTo>
                <a:lnTo>
                  <a:pt x="570626" y="156210"/>
                </a:lnTo>
                <a:lnTo>
                  <a:pt x="572271" y="151129"/>
                </a:lnTo>
                <a:lnTo>
                  <a:pt x="573575" y="144779"/>
                </a:lnTo>
                <a:lnTo>
                  <a:pt x="562752" y="144779"/>
                </a:lnTo>
                <a:lnTo>
                  <a:pt x="563951" y="138429"/>
                </a:lnTo>
                <a:lnTo>
                  <a:pt x="564454" y="134619"/>
                </a:lnTo>
                <a:lnTo>
                  <a:pt x="554878" y="134619"/>
                </a:lnTo>
                <a:lnTo>
                  <a:pt x="553549" y="132079"/>
                </a:lnTo>
                <a:lnTo>
                  <a:pt x="550148" y="128269"/>
                </a:lnTo>
                <a:close/>
              </a:path>
              <a:path w="574675" h="1026160">
                <a:moveTo>
                  <a:pt x="453084" y="161289"/>
                </a:moveTo>
                <a:lnTo>
                  <a:pt x="423941" y="161289"/>
                </a:lnTo>
                <a:lnTo>
                  <a:pt x="439689" y="165100"/>
                </a:lnTo>
                <a:lnTo>
                  <a:pt x="447627" y="165100"/>
                </a:lnTo>
                <a:lnTo>
                  <a:pt x="453084" y="161289"/>
                </a:lnTo>
                <a:close/>
              </a:path>
              <a:path w="574675" h="1026160">
                <a:moveTo>
                  <a:pt x="572609" y="135889"/>
                </a:moveTo>
                <a:lnTo>
                  <a:pt x="562752" y="144779"/>
                </a:lnTo>
                <a:lnTo>
                  <a:pt x="573575" y="144779"/>
                </a:lnTo>
                <a:lnTo>
                  <a:pt x="574357" y="140969"/>
                </a:lnTo>
                <a:lnTo>
                  <a:pt x="572609" y="135889"/>
                </a:lnTo>
                <a:close/>
              </a:path>
              <a:path w="574675" h="1026160">
                <a:moveTo>
                  <a:pt x="563395" y="123189"/>
                </a:moveTo>
                <a:lnTo>
                  <a:pt x="554878" y="134619"/>
                </a:lnTo>
                <a:lnTo>
                  <a:pt x="564454" y="134619"/>
                </a:lnTo>
                <a:lnTo>
                  <a:pt x="565292" y="128269"/>
                </a:lnTo>
                <a:lnTo>
                  <a:pt x="563395" y="123189"/>
                </a:lnTo>
                <a:close/>
              </a:path>
              <a:path w="574675" h="1026160">
                <a:moveTo>
                  <a:pt x="270815" y="106679"/>
                </a:moveTo>
                <a:lnTo>
                  <a:pt x="260810" y="106679"/>
                </a:lnTo>
                <a:lnTo>
                  <a:pt x="241061" y="109219"/>
                </a:lnTo>
                <a:lnTo>
                  <a:pt x="222202" y="115569"/>
                </a:lnTo>
                <a:lnTo>
                  <a:pt x="212772" y="116839"/>
                </a:lnTo>
                <a:lnTo>
                  <a:pt x="471471" y="116839"/>
                </a:lnTo>
                <a:lnTo>
                  <a:pt x="470868" y="115569"/>
                </a:lnTo>
                <a:lnTo>
                  <a:pt x="301005" y="115569"/>
                </a:lnTo>
                <a:lnTo>
                  <a:pt x="285257" y="107950"/>
                </a:lnTo>
                <a:lnTo>
                  <a:pt x="280558" y="107950"/>
                </a:lnTo>
                <a:lnTo>
                  <a:pt x="270815" y="106679"/>
                </a:lnTo>
                <a:close/>
              </a:path>
              <a:path w="574675" h="1026160">
                <a:moveTo>
                  <a:pt x="315229" y="111760"/>
                </a:moveTo>
                <a:lnTo>
                  <a:pt x="304180" y="115569"/>
                </a:lnTo>
                <a:lnTo>
                  <a:pt x="323103" y="115569"/>
                </a:lnTo>
                <a:lnTo>
                  <a:pt x="315229" y="111760"/>
                </a:lnTo>
                <a:close/>
              </a:path>
              <a:path w="574675" h="1026160">
                <a:moveTo>
                  <a:pt x="397573" y="0"/>
                </a:moveTo>
                <a:lnTo>
                  <a:pt x="365765" y="17779"/>
                </a:lnTo>
                <a:lnTo>
                  <a:pt x="349900" y="66039"/>
                </a:lnTo>
                <a:lnTo>
                  <a:pt x="351456" y="77469"/>
                </a:lnTo>
                <a:lnTo>
                  <a:pt x="353865" y="87629"/>
                </a:lnTo>
                <a:lnTo>
                  <a:pt x="357774" y="99060"/>
                </a:lnTo>
                <a:lnTo>
                  <a:pt x="359616" y="100329"/>
                </a:lnTo>
                <a:lnTo>
                  <a:pt x="363077" y="104139"/>
                </a:lnTo>
                <a:lnTo>
                  <a:pt x="365061" y="109219"/>
                </a:lnTo>
                <a:lnTo>
                  <a:pt x="362473" y="115569"/>
                </a:lnTo>
                <a:lnTo>
                  <a:pt x="470868" y="115569"/>
                </a:lnTo>
                <a:lnTo>
                  <a:pt x="469661" y="113029"/>
                </a:lnTo>
                <a:lnTo>
                  <a:pt x="477535" y="109219"/>
                </a:lnTo>
                <a:lnTo>
                  <a:pt x="471312" y="96519"/>
                </a:lnTo>
                <a:lnTo>
                  <a:pt x="466486" y="87629"/>
                </a:lnTo>
                <a:lnTo>
                  <a:pt x="472836" y="80010"/>
                </a:lnTo>
                <a:lnTo>
                  <a:pt x="474368" y="71119"/>
                </a:lnTo>
                <a:lnTo>
                  <a:pt x="474424" y="50800"/>
                </a:lnTo>
                <a:lnTo>
                  <a:pt x="466193" y="25400"/>
                </a:lnTo>
                <a:lnTo>
                  <a:pt x="442864" y="3810"/>
                </a:lnTo>
                <a:lnTo>
                  <a:pt x="428785" y="1269"/>
                </a:lnTo>
                <a:lnTo>
                  <a:pt x="397573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627" y="1932432"/>
            <a:ext cx="6458712" cy="8138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67180" y="1780920"/>
            <a:ext cx="574675" cy="1027430"/>
          </a:xfrm>
          <a:custGeom>
            <a:avLst/>
            <a:gdLst/>
            <a:ahLst/>
            <a:cxnLst/>
            <a:rect l="l" t="t" r="r" b="b"/>
            <a:pathLst>
              <a:path w="574675" h="1027430">
                <a:moveTo>
                  <a:pt x="46212" y="850900"/>
                </a:moveTo>
                <a:lnTo>
                  <a:pt x="14906" y="880109"/>
                </a:lnTo>
                <a:lnTo>
                  <a:pt x="14608" y="894079"/>
                </a:lnTo>
                <a:lnTo>
                  <a:pt x="17287" y="918209"/>
                </a:lnTo>
                <a:lnTo>
                  <a:pt x="17585" y="922019"/>
                </a:lnTo>
                <a:lnTo>
                  <a:pt x="17287" y="932179"/>
                </a:lnTo>
                <a:lnTo>
                  <a:pt x="14608" y="947419"/>
                </a:lnTo>
                <a:lnTo>
                  <a:pt x="7762" y="961389"/>
                </a:lnTo>
                <a:lnTo>
                  <a:pt x="5332" y="974089"/>
                </a:lnTo>
                <a:lnTo>
                  <a:pt x="3651" y="999489"/>
                </a:lnTo>
                <a:lnTo>
                  <a:pt x="11138" y="1022350"/>
                </a:lnTo>
                <a:lnTo>
                  <a:pt x="36210" y="1027429"/>
                </a:lnTo>
                <a:lnTo>
                  <a:pt x="38909" y="1026159"/>
                </a:lnTo>
                <a:lnTo>
                  <a:pt x="44846" y="1021079"/>
                </a:lnTo>
                <a:lnTo>
                  <a:pt x="50784" y="1009650"/>
                </a:lnTo>
                <a:lnTo>
                  <a:pt x="53482" y="988059"/>
                </a:lnTo>
                <a:lnTo>
                  <a:pt x="54359" y="984250"/>
                </a:lnTo>
                <a:lnTo>
                  <a:pt x="56880" y="975359"/>
                </a:lnTo>
                <a:lnTo>
                  <a:pt x="60876" y="965200"/>
                </a:lnTo>
                <a:lnTo>
                  <a:pt x="66182" y="958850"/>
                </a:lnTo>
                <a:lnTo>
                  <a:pt x="68784" y="955039"/>
                </a:lnTo>
                <a:lnTo>
                  <a:pt x="74041" y="944879"/>
                </a:lnTo>
                <a:lnTo>
                  <a:pt x="78130" y="933450"/>
                </a:lnTo>
                <a:lnTo>
                  <a:pt x="77231" y="924559"/>
                </a:lnTo>
                <a:lnTo>
                  <a:pt x="76358" y="922019"/>
                </a:lnTo>
                <a:lnTo>
                  <a:pt x="77390" y="916939"/>
                </a:lnTo>
                <a:lnTo>
                  <a:pt x="85804" y="906779"/>
                </a:lnTo>
                <a:lnTo>
                  <a:pt x="107076" y="890269"/>
                </a:lnTo>
                <a:lnTo>
                  <a:pt x="118127" y="881379"/>
                </a:lnTo>
                <a:lnTo>
                  <a:pt x="143383" y="859789"/>
                </a:lnTo>
                <a:lnTo>
                  <a:pt x="146012" y="857250"/>
                </a:lnTo>
                <a:lnTo>
                  <a:pt x="69230" y="857250"/>
                </a:lnTo>
                <a:lnTo>
                  <a:pt x="62222" y="854709"/>
                </a:lnTo>
                <a:lnTo>
                  <a:pt x="46212" y="850900"/>
                </a:lnTo>
                <a:close/>
              </a:path>
              <a:path w="574675" h="1027430">
                <a:moveTo>
                  <a:pt x="236652" y="801369"/>
                </a:moveTo>
                <a:lnTo>
                  <a:pt x="231886" y="801369"/>
                </a:lnTo>
                <a:lnTo>
                  <a:pt x="222690" y="803909"/>
                </a:lnTo>
                <a:lnTo>
                  <a:pt x="208041" y="814069"/>
                </a:lnTo>
                <a:lnTo>
                  <a:pt x="203977" y="815339"/>
                </a:lnTo>
                <a:lnTo>
                  <a:pt x="195627" y="822959"/>
                </a:lnTo>
                <a:lnTo>
                  <a:pt x="188753" y="835659"/>
                </a:lnTo>
                <a:lnTo>
                  <a:pt x="189118" y="855979"/>
                </a:lnTo>
                <a:lnTo>
                  <a:pt x="192293" y="862329"/>
                </a:lnTo>
                <a:lnTo>
                  <a:pt x="195341" y="871219"/>
                </a:lnTo>
                <a:lnTo>
                  <a:pt x="201691" y="876300"/>
                </a:lnTo>
                <a:lnTo>
                  <a:pt x="196992" y="887729"/>
                </a:lnTo>
                <a:lnTo>
                  <a:pt x="202372" y="913129"/>
                </a:lnTo>
                <a:lnTo>
                  <a:pt x="225933" y="937259"/>
                </a:lnTo>
                <a:lnTo>
                  <a:pt x="253946" y="949959"/>
                </a:lnTo>
                <a:lnTo>
                  <a:pt x="272684" y="941069"/>
                </a:lnTo>
                <a:lnTo>
                  <a:pt x="272303" y="938529"/>
                </a:lnTo>
                <a:lnTo>
                  <a:pt x="270875" y="929639"/>
                </a:lnTo>
                <a:lnTo>
                  <a:pt x="267970" y="918209"/>
                </a:lnTo>
                <a:lnTo>
                  <a:pt x="263159" y="908050"/>
                </a:lnTo>
                <a:lnTo>
                  <a:pt x="262836" y="899159"/>
                </a:lnTo>
                <a:lnTo>
                  <a:pt x="262953" y="877569"/>
                </a:lnTo>
                <a:lnTo>
                  <a:pt x="265142" y="854709"/>
                </a:lnTo>
                <a:lnTo>
                  <a:pt x="271033" y="840739"/>
                </a:lnTo>
                <a:lnTo>
                  <a:pt x="272684" y="830579"/>
                </a:lnTo>
                <a:lnTo>
                  <a:pt x="272684" y="828039"/>
                </a:lnTo>
                <a:lnTo>
                  <a:pt x="283418" y="811529"/>
                </a:lnTo>
                <a:lnTo>
                  <a:pt x="289575" y="802639"/>
                </a:lnTo>
                <a:lnTo>
                  <a:pt x="238013" y="802639"/>
                </a:lnTo>
                <a:lnTo>
                  <a:pt x="236652" y="801369"/>
                </a:lnTo>
                <a:close/>
              </a:path>
              <a:path w="574675" h="1027430">
                <a:moveTo>
                  <a:pt x="471121" y="187959"/>
                </a:moveTo>
                <a:lnTo>
                  <a:pt x="242712" y="187959"/>
                </a:lnTo>
                <a:lnTo>
                  <a:pt x="242859" y="194309"/>
                </a:lnTo>
                <a:lnTo>
                  <a:pt x="243887" y="207009"/>
                </a:lnTo>
                <a:lnTo>
                  <a:pt x="246677" y="223519"/>
                </a:lnTo>
                <a:lnTo>
                  <a:pt x="252110" y="238759"/>
                </a:lnTo>
                <a:lnTo>
                  <a:pt x="246479" y="251459"/>
                </a:lnTo>
                <a:lnTo>
                  <a:pt x="234203" y="283209"/>
                </a:lnTo>
                <a:lnTo>
                  <a:pt x="222214" y="323850"/>
                </a:lnTo>
                <a:lnTo>
                  <a:pt x="217439" y="365759"/>
                </a:lnTo>
                <a:lnTo>
                  <a:pt x="216747" y="368300"/>
                </a:lnTo>
                <a:lnTo>
                  <a:pt x="214280" y="375919"/>
                </a:lnTo>
                <a:lnTo>
                  <a:pt x="209456" y="387350"/>
                </a:lnTo>
                <a:lnTo>
                  <a:pt x="201691" y="401319"/>
                </a:lnTo>
                <a:lnTo>
                  <a:pt x="197959" y="407669"/>
                </a:lnTo>
                <a:lnTo>
                  <a:pt x="190690" y="421639"/>
                </a:lnTo>
                <a:lnTo>
                  <a:pt x="185779" y="441959"/>
                </a:lnTo>
                <a:lnTo>
                  <a:pt x="189118" y="461009"/>
                </a:lnTo>
                <a:lnTo>
                  <a:pt x="185463" y="474979"/>
                </a:lnTo>
                <a:lnTo>
                  <a:pt x="181213" y="508000"/>
                </a:lnTo>
                <a:lnTo>
                  <a:pt x="186439" y="551179"/>
                </a:lnTo>
                <a:lnTo>
                  <a:pt x="211216" y="591819"/>
                </a:lnTo>
                <a:lnTo>
                  <a:pt x="205468" y="607059"/>
                </a:lnTo>
                <a:lnTo>
                  <a:pt x="192468" y="642619"/>
                </a:lnTo>
                <a:lnTo>
                  <a:pt x="178587" y="684529"/>
                </a:lnTo>
                <a:lnTo>
                  <a:pt x="170195" y="718819"/>
                </a:lnTo>
                <a:lnTo>
                  <a:pt x="169257" y="723900"/>
                </a:lnTo>
                <a:lnTo>
                  <a:pt x="165068" y="735329"/>
                </a:lnTo>
                <a:lnTo>
                  <a:pt x="155569" y="750569"/>
                </a:lnTo>
                <a:lnTo>
                  <a:pt x="138699" y="764539"/>
                </a:lnTo>
                <a:lnTo>
                  <a:pt x="126253" y="775969"/>
                </a:lnTo>
                <a:lnTo>
                  <a:pt x="120233" y="782319"/>
                </a:lnTo>
                <a:lnTo>
                  <a:pt x="114950" y="789939"/>
                </a:lnTo>
                <a:lnTo>
                  <a:pt x="103163" y="806450"/>
                </a:lnTo>
                <a:lnTo>
                  <a:pt x="93900" y="825500"/>
                </a:lnTo>
                <a:lnTo>
                  <a:pt x="83732" y="843279"/>
                </a:lnTo>
                <a:lnTo>
                  <a:pt x="69230" y="857250"/>
                </a:lnTo>
                <a:lnTo>
                  <a:pt x="146012" y="857250"/>
                </a:lnTo>
                <a:lnTo>
                  <a:pt x="170995" y="833119"/>
                </a:lnTo>
                <a:lnTo>
                  <a:pt x="189118" y="808989"/>
                </a:lnTo>
                <a:lnTo>
                  <a:pt x="194635" y="806450"/>
                </a:lnTo>
                <a:lnTo>
                  <a:pt x="207248" y="798829"/>
                </a:lnTo>
                <a:lnTo>
                  <a:pt x="221051" y="784859"/>
                </a:lnTo>
                <a:lnTo>
                  <a:pt x="230139" y="764539"/>
                </a:lnTo>
                <a:lnTo>
                  <a:pt x="236702" y="759459"/>
                </a:lnTo>
                <a:lnTo>
                  <a:pt x="251968" y="746759"/>
                </a:lnTo>
                <a:lnTo>
                  <a:pt x="269305" y="731519"/>
                </a:lnTo>
                <a:lnTo>
                  <a:pt x="282082" y="715009"/>
                </a:lnTo>
                <a:lnTo>
                  <a:pt x="356186" y="715009"/>
                </a:lnTo>
                <a:lnTo>
                  <a:pt x="364124" y="706119"/>
                </a:lnTo>
                <a:lnTo>
                  <a:pt x="370258" y="698500"/>
                </a:lnTo>
                <a:lnTo>
                  <a:pt x="384810" y="683259"/>
                </a:lnTo>
                <a:lnTo>
                  <a:pt x="402004" y="666750"/>
                </a:lnTo>
                <a:lnTo>
                  <a:pt x="416067" y="655319"/>
                </a:lnTo>
                <a:lnTo>
                  <a:pt x="424578" y="650239"/>
                </a:lnTo>
                <a:lnTo>
                  <a:pt x="440340" y="633729"/>
                </a:lnTo>
                <a:lnTo>
                  <a:pt x="434990" y="571500"/>
                </a:lnTo>
                <a:lnTo>
                  <a:pt x="405094" y="542289"/>
                </a:lnTo>
                <a:lnTo>
                  <a:pt x="383047" y="524509"/>
                </a:lnTo>
                <a:lnTo>
                  <a:pt x="386959" y="516889"/>
                </a:lnTo>
                <a:lnTo>
                  <a:pt x="396621" y="500379"/>
                </a:lnTo>
                <a:lnTo>
                  <a:pt x="408926" y="478789"/>
                </a:lnTo>
                <a:lnTo>
                  <a:pt x="420766" y="463550"/>
                </a:lnTo>
                <a:lnTo>
                  <a:pt x="433419" y="438150"/>
                </a:lnTo>
                <a:lnTo>
                  <a:pt x="443430" y="417829"/>
                </a:lnTo>
                <a:lnTo>
                  <a:pt x="450738" y="400050"/>
                </a:lnTo>
                <a:lnTo>
                  <a:pt x="510277" y="400050"/>
                </a:lnTo>
                <a:lnTo>
                  <a:pt x="517223" y="378459"/>
                </a:lnTo>
                <a:lnTo>
                  <a:pt x="525271" y="345439"/>
                </a:lnTo>
                <a:lnTo>
                  <a:pt x="530695" y="307339"/>
                </a:lnTo>
                <a:lnTo>
                  <a:pt x="533558" y="288289"/>
                </a:lnTo>
                <a:lnTo>
                  <a:pt x="537589" y="267969"/>
                </a:lnTo>
                <a:lnTo>
                  <a:pt x="542178" y="251459"/>
                </a:lnTo>
                <a:lnTo>
                  <a:pt x="544147" y="246379"/>
                </a:lnTo>
                <a:lnTo>
                  <a:pt x="504777" y="246379"/>
                </a:lnTo>
                <a:lnTo>
                  <a:pt x="502237" y="242569"/>
                </a:lnTo>
                <a:lnTo>
                  <a:pt x="499983" y="234950"/>
                </a:lnTo>
                <a:lnTo>
                  <a:pt x="499633" y="219709"/>
                </a:lnTo>
                <a:lnTo>
                  <a:pt x="500034" y="215900"/>
                </a:lnTo>
                <a:lnTo>
                  <a:pt x="498078" y="207009"/>
                </a:lnTo>
                <a:lnTo>
                  <a:pt x="489025" y="195579"/>
                </a:lnTo>
                <a:lnTo>
                  <a:pt x="471121" y="187959"/>
                </a:lnTo>
                <a:close/>
              </a:path>
              <a:path w="574675" h="1027430">
                <a:moveTo>
                  <a:pt x="356186" y="715009"/>
                </a:moveTo>
                <a:lnTo>
                  <a:pt x="282082" y="715009"/>
                </a:lnTo>
                <a:lnTo>
                  <a:pt x="281840" y="720089"/>
                </a:lnTo>
                <a:lnTo>
                  <a:pt x="277764" y="734059"/>
                </a:lnTo>
                <a:lnTo>
                  <a:pt x="264830" y="760729"/>
                </a:lnTo>
                <a:lnTo>
                  <a:pt x="238013" y="802639"/>
                </a:lnTo>
                <a:lnTo>
                  <a:pt x="289575" y="802639"/>
                </a:lnTo>
                <a:lnTo>
                  <a:pt x="308927" y="774700"/>
                </a:lnTo>
                <a:lnTo>
                  <a:pt x="339175" y="734059"/>
                </a:lnTo>
                <a:lnTo>
                  <a:pt x="356186" y="715009"/>
                </a:lnTo>
                <a:close/>
              </a:path>
              <a:path w="574675" h="1027430">
                <a:moveTo>
                  <a:pt x="510277" y="400050"/>
                </a:moveTo>
                <a:lnTo>
                  <a:pt x="450738" y="400050"/>
                </a:lnTo>
                <a:lnTo>
                  <a:pt x="456049" y="408939"/>
                </a:lnTo>
                <a:lnTo>
                  <a:pt x="469503" y="424179"/>
                </a:lnTo>
                <a:lnTo>
                  <a:pt x="487386" y="431800"/>
                </a:lnTo>
                <a:lnTo>
                  <a:pt x="505983" y="412750"/>
                </a:lnTo>
                <a:lnTo>
                  <a:pt x="509460" y="402589"/>
                </a:lnTo>
                <a:lnTo>
                  <a:pt x="510277" y="400050"/>
                </a:lnTo>
                <a:close/>
              </a:path>
              <a:path w="574675" h="1027430">
                <a:moveTo>
                  <a:pt x="31511" y="382269"/>
                </a:moveTo>
                <a:lnTo>
                  <a:pt x="20462" y="382269"/>
                </a:lnTo>
                <a:lnTo>
                  <a:pt x="20462" y="393700"/>
                </a:lnTo>
                <a:lnTo>
                  <a:pt x="31511" y="382269"/>
                </a:lnTo>
                <a:close/>
              </a:path>
              <a:path w="574675" h="1027430">
                <a:moveTo>
                  <a:pt x="203342" y="115569"/>
                </a:moveTo>
                <a:lnTo>
                  <a:pt x="166481" y="125729"/>
                </a:lnTo>
                <a:lnTo>
                  <a:pt x="102377" y="166369"/>
                </a:lnTo>
                <a:lnTo>
                  <a:pt x="67766" y="227329"/>
                </a:lnTo>
                <a:lnTo>
                  <a:pt x="53482" y="265429"/>
                </a:lnTo>
                <a:lnTo>
                  <a:pt x="42497" y="285750"/>
                </a:lnTo>
                <a:lnTo>
                  <a:pt x="34944" y="302259"/>
                </a:lnTo>
                <a:lnTo>
                  <a:pt x="31511" y="316229"/>
                </a:lnTo>
                <a:lnTo>
                  <a:pt x="30114" y="318769"/>
                </a:lnTo>
                <a:lnTo>
                  <a:pt x="26336" y="326389"/>
                </a:lnTo>
                <a:lnTo>
                  <a:pt x="20796" y="334009"/>
                </a:lnTo>
                <a:lnTo>
                  <a:pt x="14112" y="341629"/>
                </a:lnTo>
                <a:lnTo>
                  <a:pt x="12197" y="342900"/>
                </a:lnTo>
                <a:lnTo>
                  <a:pt x="8223" y="347979"/>
                </a:lnTo>
                <a:lnTo>
                  <a:pt x="4843" y="354329"/>
                </a:lnTo>
                <a:lnTo>
                  <a:pt x="4714" y="361950"/>
                </a:lnTo>
                <a:lnTo>
                  <a:pt x="2952" y="365759"/>
                </a:lnTo>
                <a:lnTo>
                  <a:pt x="142" y="372109"/>
                </a:lnTo>
                <a:lnTo>
                  <a:pt x="0" y="378459"/>
                </a:lnTo>
                <a:lnTo>
                  <a:pt x="6238" y="379729"/>
                </a:lnTo>
                <a:lnTo>
                  <a:pt x="7762" y="391159"/>
                </a:lnTo>
                <a:lnTo>
                  <a:pt x="20462" y="382269"/>
                </a:lnTo>
                <a:lnTo>
                  <a:pt x="55825" y="382269"/>
                </a:lnTo>
                <a:lnTo>
                  <a:pt x="64531" y="356869"/>
                </a:lnTo>
                <a:lnTo>
                  <a:pt x="64317" y="355600"/>
                </a:lnTo>
                <a:lnTo>
                  <a:pt x="63960" y="349250"/>
                </a:lnTo>
                <a:lnTo>
                  <a:pt x="63888" y="339089"/>
                </a:lnTo>
                <a:lnTo>
                  <a:pt x="64531" y="325119"/>
                </a:lnTo>
                <a:lnTo>
                  <a:pt x="81930" y="280669"/>
                </a:lnTo>
                <a:lnTo>
                  <a:pt x="88765" y="273050"/>
                </a:lnTo>
                <a:lnTo>
                  <a:pt x="128436" y="226059"/>
                </a:lnTo>
                <a:lnTo>
                  <a:pt x="151272" y="194309"/>
                </a:lnTo>
                <a:lnTo>
                  <a:pt x="215138" y="194309"/>
                </a:lnTo>
                <a:lnTo>
                  <a:pt x="242712" y="187959"/>
                </a:lnTo>
                <a:lnTo>
                  <a:pt x="471121" y="187959"/>
                </a:lnTo>
                <a:lnTo>
                  <a:pt x="468137" y="186689"/>
                </a:lnTo>
                <a:lnTo>
                  <a:pt x="457279" y="181609"/>
                </a:lnTo>
                <a:lnTo>
                  <a:pt x="443491" y="176529"/>
                </a:lnTo>
                <a:lnTo>
                  <a:pt x="423941" y="171450"/>
                </a:lnTo>
                <a:lnTo>
                  <a:pt x="423941" y="161289"/>
                </a:lnTo>
                <a:lnTo>
                  <a:pt x="453084" y="161289"/>
                </a:lnTo>
                <a:lnTo>
                  <a:pt x="455564" y="148589"/>
                </a:lnTo>
                <a:lnTo>
                  <a:pt x="460263" y="140969"/>
                </a:lnTo>
                <a:lnTo>
                  <a:pt x="463438" y="140969"/>
                </a:lnTo>
                <a:lnTo>
                  <a:pt x="471312" y="132079"/>
                </a:lnTo>
                <a:lnTo>
                  <a:pt x="466486" y="128269"/>
                </a:lnTo>
                <a:lnTo>
                  <a:pt x="474487" y="124459"/>
                </a:lnTo>
                <a:lnTo>
                  <a:pt x="471270" y="116839"/>
                </a:lnTo>
                <a:lnTo>
                  <a:pt x="212772" y="116839"/>
                </a:lnTo>
                <a:lnTo>
                  <a:pt x="203342" y="115569"/>
                </a:lnTo>
                <a:close/>
              </a:path>
              <a:path w="574675" h="1027430">
                <a:moveTo>
                  <a:pt x="44084" y="382269"/>
                </a:moveTo>
                <a:lnTo>
                  <a:pt x="31511" y="382269"/>
                </a:lnTo>
                <a:lnTo>
                  <a:pt x="37734" y="391159"/>
                </a:lnTo>
                <a:lnTo>
                  <a:pt x="44084" y="382269"/>
                </a:lnTo>
                <a:close/>
              </a:path>
              <a:path w="574675" h="1027430">
                <a:moveTo>
                  <a:pt x="55825" y="382269"/>
                </a:moveTo>
                <a:lnTo>
                  <a:pt x="44084" y="382269"/>
                </a:lnTo>
                <a:lnTo>
                  <a:pt x="45297" y="386079"/>
                </a:lnTo>
                <a:lnTo>
                  <a:pt x="49022" y="389889"/>
                </a:lnTo>
                <a:lnTo>
                  <a:pt x="55389" y="383539"/>
                </a:lnTo>
                <a:lnTo>
                  <a:pt x="55825" y="382269"/>
                </a:lnTo>
                <a:close/>
              </a:path>
              <a:path w="574675" h="1027430">
                <a:moveTo>
                  <a:pt x="513270" y="177800"/>
                </a:moveTo>
                <a:lnTo>
                  <a:pt x="509692" y="177800"/>
                </a:lnTo>
                <a:lnTo>
                  <a:pt x="505983" y="187959"/>
                </a:lnTo>
                <a:lnTo>
                  <a:pt x="505323" y="191769"/>
                </a:lnTo>
                <a:lnTo>
                  <a:pt x="504221" y="200659"/>
                </a:lnTo>
                <a:lnTo>
                  <a:pt x="504001" y="213359"/>
                </a:lnTo>
                <a:lnTo>
                  <a:pt x="505983" y="227329"/>
                </a:lnTo>
                <a:lnTo>
                  <a:pt x="510682" y="236219"/>
                </a:lnTo>
                <a:lnTo>
                  <a:pt x="505983" y="246379"/>
                </a:lnTo>
                <a:lnTo>
                  <a:pt x="544147" y="246379"/>
                </a:lnTo>
                <a:lnTo>
                  <a:pt x="544639" y="245109"/>
                </a:lnTo>
                <a:lnTo>
                  <a:pt x="550052" y="229869"/>
                </a:lnTo>
                <a:lnTo>
                  <a:pt x="555466" y="209550"/>
                </a:lnTo>
                <a:lnTo>
                  <a:pt x="557926" y="190500"/>
                </a:lnTo>
                <a:lnTo>
                  <a:pt x="518263" y="190500"/>
                </a:lnTo>
                <a:lnTo>
                  <a:pt x="517032" y="184150"/>
                </a:lnTo>
                <a:lnTo>
                  <a:pt x="515967" y="181609"/>
                </a:lnTo>
                <a:lnTo>
                  <a:pt x="513270" y="177800"/>
                </a:lnTo>
                <a:close/>
              </a:path>
              <a:path w="574675" h="1027430">
                <a:moveTo>
                  <a:pt x="215138" y="194309"/>
                </a:moveTo>
                <a:lnTo>
                  <a:pt x="151272" y="194309"/>
                </a:lnTo>
                <a:lnTo>
                  <a:pt x="161131" y="195579"/>
                </a:lnTo>
                <a:lnTo>
                  <a:pt x="185181" y="195579"/>
                </a:lnTo>
                <a:lnTo>
                  <a:pt x="215138" y="194309"/>
                </a:lnTo>
                <a:close/>
              </a:path>
              <a:path w="574675" h="1027430">
                <a:moveTo>
                  <a:pt x="550148" y="128269"/>
                </a:moveTo>
                <a:lnTo>
                  <a:pt x="545556" y="130809"/>
                </a:lnTo>
                <a:lnTo>
                  <a:pt x="540654" y="146050"/>
                </a:lnTo>
                <a:lnTo>
                  <a:pt x="539962" y="149859"/>
                </a:lnTo>
                <a:lnTo>
                  <a:pt x="537495" y="161289"/>
                </a:lnTo>
                <a:lnTo>
                  <a:pt x="532671" y="172719"/>
                </a:lnTo>
                <a:lnTo>
                  <a:pt x="524906" y="184150"/>
                </a:lnTo>
                <a:lnTo>
                  <a:pt x="523676" y="185419"/>
                </a:lnTo>
                <a:lnTo>
                  <a:pt x="520969" y="189229"/>
                </a:lnTo>
                <a:lnTo>
                  <a:pt x="518263" y="190500"/>
                </a:lnTo>
                <a:lnTo>
                  <a:pt x="557926" y="190500"/>
                </a:lnTo>
                <a:lnTo>
                  <a:pt x="561679" y="185419"/>
                </a:lnTo>
                <a:lnTo>
                  <a:pt x="568991" y="173989"/>
                </a:lnTo>
                <a:lnTo>
                  <a:pt x="573946" y="162559"/>
                </a:lnTo>
                <a:lnTo>
                  <a:pt x="570626" y="156209"/>
                </a:lnTo>
                <a:lnTo>
                  <a:pt x="572271" y="151129"/>
                </a:lnTo>
                <a:lnTo>
                  <a:pt x="573575" y="144779"/>
                </a:lnTo>
                <a:lnTo>
                  <a:pt x="562752" y="144779"/>
                </a:lnTo>
                <a:lnTo>
                  <a:pt x="563951" y="138429"/>
                </a:lnTo>
                <a:lnTo>
                  <a:pt x="564454" y="134619"/>
                </a:lnTo>
                <a:lnTo>
                  <a:pt x="554878" y="134619"/>
                </a:lnTo>
                <a:lnTo>
                  <a:pt x="553549" y="132079"/>
                </a:lnTo>
                <a:lnTo>
                  <a:pt x="550148" y="128269"/>
                </a:lnTo>
                <a:close/>
              </a:path>
              <a:path w="574675" h="1027430">
                <a:moveTo>
                  <a:pt x="453084" y="161289"/>
                </a:moveTo>
                <a:lnTo>
                  <a:pt x="423941" y="161289"/>
                </a:lnTo>
                <a:lnTo>
                  <a:pt x="439689" y="165100"/>
                </a:lnTo>
                <a:lnTo>
                  <a:pt x="447627" y="165100"/>
                </a:lnTo>
                <a:lnTo>
                  <a:pt x="453084" y="161289"/>
                </a:lnTo>
                <a:close/>
              </a:path>
              <a:path w="574675" h="1027430">
                <a:moveTo>
                  <a:pt x="572609" y="135889"/>
                </a:moveTo>
                <a:lnTo>
                  <a:pt x="562752" y="144779"/>
                </a:lnTo>
                <a:lnTo>
                  <a:pt x="573575" y="144779"/>
                </a:lnTo>
                <a:lnTo>
                  <a:pt x="574357" y="140969"/>
                </a:lnTo>
                <a:lnTo>
                  <a:pt x="572609" y="135889"/>
                </a:lnTo>
                <a:close/>
              </a:path>
              <a:path w="574675" h="1027430">
                <a:moveTo>
                  <a:pt x="563395" y="123189"/>
                </a:moveTo>
                <a:lnTo>
                  <a:pt x="554878" y="134619"/>
                </a:lnTo>
                <a:lnTo>
                  <a:pt x="564454" y="134619"/>
                </a:lnTo>
                <a:lnTo>
                  <a:pt x="565292" y="128269"/>
                </a:lnTo>
                <a:lnTo>
                  <a:pt x="563395" y="123189"/>
                </a:lnTo>
                <a:close/>
              </a:path>
              <a:path w="574675" h="1027430">
                <a:moveTo>
                  <a:pt x="270815" y="106679"/>
                </a:moveTo>
                <a:lnTo>
                  <a:pt x="260810" y="106679"/>
                </a:lnTo>
                <a:lnTo>
                  <a:pt x="241061" y="109219"/>
                </a:lnTo>
                <a:lnTo>
                  <a:pt x="222202" y="115569"/>
                </a:lnTo>
                <a:lnTo>
                  <a:pt x="212772" y="116839"/>
                </a:lnTo>
                <a:lnTo>
                  <a:pt x="471270" y="116839"/>
                </a:lnTo>
                <a:lnTo>
                  <a:pt x="470734" y="115569"/>
                </a:lnTo>
                <a:lnTo>
                  <a:pt x="301005" y="115569"/>
                </a:lnTo>
                <a:lnTo>
                  <a:pt x="285257" y="107950"/>
                </a:lnTo>
                <a:lnTo>
                  <a:pt x="280558" y="107950"/>
                </a:lnTo>
                <a:lnTo>
                  <a:pt x="270815" y="106679"/>
                </a:lnTo>
                <a:close/>
              </a:path>
              <a:path w="574675" h="1027430">
                <a:moveTo>
                  <a:pt x="315229" y="111759"/>
                </a:moveTo>
                <a:lnTo>
                  <a:pt x="304180" y="115569"/>
                </a:lnTo>
                <a:lnTo>
                  <a:pt x="323103" y="115569"/>
                </a:lnTo>
                <a:lnTo>
                  <a:pt x="315229" y="111759"/>
                </a:lnTo>
                <a:close/>
              </a:path>
              <a:path w="574675" h="1027430">
                <a:moveTo>
                  <a:pt x="428785" y="0"/>
                </a:moveTo>
                <a:lnTo>
                  <a:pt x="397573" y="0"/>
                </a:lnTo>
                <a:lnTo>
                  <a:pt x="365765" y="17779"/>
                </a:lnTo>
                <a:lnTo>
                  <a:pt x="349900" y="64769"/>
                </a:lnTo>
                <a:lnTo>
                  <a:pt x="350238" y="68579"/>
                </a:lnTo>
                <a:lnTo>
                  <a:pt x="351456" y="77469"/>
                </a:lnTo>
                <a:lnTo>
                  <a:pt x="353865" y="87629"/>
                </a:lnTo>
                <a:lnTo>
                  <a:pt x="357774" y="99059"/>
                </a:lnTo>
                <a:lnTo>
                  <a:pt x="359616" y="100329"/>
                </a:lnTo>
                <a:lnTo>
                  <a:pt x="363077" y="104139"/>
                </a:lnTo>
                <a:lnTo>
                  <a:pt x="365061" y="109219"/>
                </a:lnTo>
                <a:lnTo>
                  <a:pt x="362473" y="115569"/>
                </a:lnTo>
                <a:lnTo>
                  <a:pt x="470734" y="115569"/>
                </a:lnTo>
                <a:lnTo>
                  <a:pt x="469661" y="113029"/>
                </a:lnTo>
                <a:lnTo>
                  <a:pt x="477535" y="109219"/>
                </a:lnTo>
                <a:lnTo>
                  <a:pt x="471312" y="96519"/>
                </a:lnTo>
                <a:lnTo>
                  <a:pt x="466486" y="87629"/>
                </a:lnTo>
                <a:lnTo>
                  <a:pt x="472836" y="80009"/>
                </a:lnTo>
                <a:lnTo>
                  <a:pt x="474368" y="71119"/>
                </a:lnTo>
                <a:lnTo>
                  <a:pt x="474424" y="50800"/>
                </a:lnTo>
                <a:lnTo>
                  <a:pt x="466193" y="25400"/>
                </a:lnTo>
                <a:lnTo>
                  <a:pt x="442864" y="3809"/>
                </a:lnTo>
                <a:lnTo>
                  <a:pt x="42878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8"/>
          <p:cNvSpPr/>
          <p:nvPr/>
        </p:nvSpPr>
        <p:spPr>
          <a:xfrm>
            <a:off x="71627" y="4946903"/>
            <a:ext cx="1566672" cy="8138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9"/>
          <p:cNvSpPr/>
          <p:nvPr/>
        </p:nvSpPr>
        <p:spPr>
          <a:xfrm>
            <a:off x="1373616" y="4790821"/>
            <a:ext cx="574675" cy="1027430"/>
          </a:xfrm>
          <a:custGeom>
            <a:avLst/>
            <a:gdLst/>
            <a:ahLst/>
            <a:cxnLst/>
            <a:rect l="l" t="t" r="r" b="b"/>
            <a:pathLst>
              <a:path w="574675" h="1027429">
                <a:moveTo>
                  <a:pt x="46212" y="850899"/>
                </a:moveTo>
                <a:lnTo>
                  <a:pt x="14906" y="880109"/>
                </a:lnTo>
                <a:lnTo>
                  <a:pt x="14608" y="894079"/>
                </a:lnTo>
                <a:lnTo>
                  <a:pt x="17287" y="918209"/>
                </a:lnTo>
                <a:lnTo>
                  <a:pt x="17585" y="922019"/>
                </a:lnTo>
                <a:lnTo>
                  <a:pt x="17287" y="932179"/>
                </a:lnTo>
                <a:lnTo>
                  <a:pt x="14608" y="947419"/>
                </a:lnTo>
                <a:lnTo>
                  <a:pt x="7762" y="961389"/>
                </a:lnTo>
                <a:lnTo>
                  <a:pt x="5332" y="974089"/>
                </a:lnTo>
                <a:lnTo>
                  <a:pt x="3651" y="999489"/>
                </a:lnTo>
                <a:lnTo>
                  <a:pt x="11138" y="1022349"/>
                </a:lnTo>
                <a:lnTo>
                  <a:pt x="36210" y="1027429"/>
                </a:lnTo>
                <a:lnTo>
                  <a:pt x="38909" y="1026159"/>
                </a:lnTo>
                <a:lnTo>
                  <a:pt x="44846" y="1021079"/>
                </a:lnTo>
                <a:lnTo>
                  <a:pt x="50784" y="1009649"/>
                </a:lnTo>
                <a:lnTo>
                  <a:pt x="53482" y="988059"/>
                </a:lnTo>
                <a:lnTo>
                  <a:pt x="54359" y="984249"/>
                </a:lnTo>
                <a:lnTo>
                  <a:pt x="56880" y="975359"/>
                </a:lnTo>
                <a:lnTo>
                  <a:pt x="60876" y="965199"/>
                </a:lnTo>
                <a:lnTo>
                  <a:pt x="66182" y="958849"/>
                </a:lnTo>
                <a:lnTo>
                  <a:pt x="68784" y="955039"/>
                </a:lnTo>
                <a:lnTo>
                  <a:pt x="74040" y="944879"/>
                </a:lnTo>
                <a:lnTo>
                  <a:pt x="78130" y="933449"/>
                </a:lnTo>
                <a:lnTo>
                  <a:pt x="77231" y="923289"/>
                </a:lnTo>
                <a:lnTo>
                  <a:pt x="76358" y="922019"/>
                </a:lnTo>
                <a:lnTo>
                  <a:pt x="77390" y="916939"/>
                </a:lnTo>
                <a:lnTo>
                  <a:pt x="85804" y="906779"/>
                </a:lnTo>
                <a:lnTo>
                  <a:pt x="107076" y="890269"/>
                </a:lnTo>
                <a:lnTo>
                  <a:pt x="118127" y="881379"/>
                </a:lnTo>
                <a:lnTo>
                  <a:pt x="143382" y="859789"/>
                </a:lnTo>
                <a:lnTo>
                  <a:pt x="146012" y="857249"/>
                </a:lnTo>
                <a:lnTo>
                  <a:pt x="69230" y="857249"/>
                </a:lnTo>
                <a:lnTo>
                  <a:pt x="62222" y="854709"/>
                </a:lnTo>
                <a:lnTo>
                  <a:pt x="46212" y="850899"/>
                </a:lnTo>
                <a:close/>
              </a:path>
              <a:path w="574675" h="1027429">
                <a:moveTo>
                  <a:pt x="236652" y="801369"/>
                </a:moveTo>
                <a:lnTo>
                  <a:pt x="231886" y="801369"/>
                </a:lnTo>
                <a:lnTo>
                  <a:pt x="222690" y="803909"/>
                </a:lnTo>
                <a:lnTo>
                  <a:pt x="208041" y="814069"/>
                </a:lnTo>
                <a:lnTo>
                  <a:pt x="203977" y="815339"/>
                </a:lnTo>
                <a:lnTo>
                  <a:pt x="195627" y="822959"/>
                </a:lnTo>
                <a:lnTo>
                  <a:pt x="188753" y="835659"/>
                </a:lnTo>
                <a:lnTo>
                  <a:pt x="189118" y="855979"/>
                </a:lnTo>
                <a:lnTo>
                  <a:pt x="192293" y="862329"/>
                </a:lnTo>
                <a:lnTo>
                  <a:pt x="195341" y="871219"/>
                </a:lnTo>
                <a:lnTo>
                  <a:pt x="201691" y="876299"/>
                </a:lnTo>
                <a:lnTo>
                  <a:pt x="196992" y="887729"/>
                </a:lnTo>
                <a:lnTo>
                  <a:pt x="202372" y="913129"/>
                </a:lnTo>
                <a:lnTo>
                  <a:pt x="225932" y="937259"/>
                </a:lnTo>
                <a:lnTo>
                  <a:pt x="253946" y="949959"/>
                </a:lnTo>
                <a:lnTo>
                  <a:pt x="272684" y="941069"/>
                </a:lnTo>
                <a:lnTo>
                  <a:pt x="272303" y="937259"/>
                </a:lnTo>
                <a:lnTo>
                  <a:pt x="270875" y="929639"/>
                </a:lnTo>
                <a:lnTo>
                  <a:pt x="267969" y="918209"/>
                </a:lnTo>
                <a:lnTo>
                  <a:pt x="263159" y="908049"/>
                </a:lnTo>
                <a:lnTo>
                  <a:pt x="262836" y="899159"/>
                </a:lnTo>
                <a:lnTo>
                  <a:pt x="262953" y="877569"/>
                </a:lnTo>
                <a:lnTo>
                  <a:pt x="265142" y="854709"/>
                </a:lnTo>
                <a:lnTo>
                  <a:pt x="271033" y="840739"/>
                </a:lnTo>
                <a:lnTo>
                  <a:pt x="272684" y="830579"/>
                </a:lnTo>
                <a:lnTo>
                  <a:pt x="272684" y="828039"/>
                </a:lnTo>
                <a:lnTo>
                  <a:pt x="283418" y="811529"/>
                </a:lnTo>
                <a:lnTo>
                  <a:pt x="289575" y="802639"/>
                </a:lnTo>
                <a:lnTo>
                  <a:pt x="238013" y="802639"/>
                </a:lnTo>
                <a:lnTo>
                  <a:pt x="236652" y="801369"/>
                </a:lnTo>
                <a:close/>
              </a:path>
              <a:path w="574675" h="1027429">
                <a:moveTo>
                  <a:pt x="471121" y="187959"/>
                </a:moveTo>
                <a:lnTo>
                  <a:pt x="242712" y="187959"/>
                </a:lnTo>
                <a:lnTo>
                  <a:pt x="242859" y="194309"/>
                </a:lnTo>
                <a:lnTo>
                  <a:pt x="243887" y="207009"/>
                </a:lnTo>
                <a:lnTo>
                  <a:pt x="246677" y="223519"/>
                </a:lnTo>
                <a:lnTo>
                  <a:pt x="252110" y="238759"/>
                </a:lnTo>
                <a:lnTo>
                  <a:pt x="246479" y="251459"/>
                </a:lnTo>
                <a:lnTo>
                  <a:pt x="234203" y="283209"/>
                </a:lnTo>
                <a:lnTo>
                  <a:pt x="222214" y="323849"/>
                </a:lnTo>
                <a:lnTo>
                  <a:pt x="217439" y="365759"/>
                </a:lnTo>
                <a:lnTo>
                  <a:pt x="216747" y="368299"/>
                </a:lnTo>
                <a:lnTo>
                  <a:pt x="214280" y="375919"/>
                </a:lnTo>
                <a:lnTo>
                  <a:pt x="209456" y="387349"/>
                </a:lnTo>
                <a:lnTo>
                  <a:pt x="201691" y="401319"/>
                </a:lnTo>
                <a:lnTo>
                  <a:pt x="197959" y="407669"/>
                </a:lnTo>
                <a:lnTo>
                  <a:pt x="190690" y="421639"/>
                </a:lnTo>
                <a:lnTo>
                  <a:pt x="185779" y="441959"/>
                </a:lnTo>
                <a:lnTo>
                  <a:pt x="189118" y="461009"/>
                </a:lnTo>
                <a:lnTo>
                  <a:pt x="185463" y="474979"/>
                </a:lnTo>
                <a:lnTo>
                  <a:pt x="181213" y="507999"/>
                </a:lnTo>
                <a:lnTo>
                  <a:pt x="186439" y="551179"/>
                </a:lnTo>
                <a:lnTo>
                  <a:pt x="211216" y="591819"/>
                </a:lnTo>
                <a:lnTo>
                  <a:pt x="205468" y="607059"/>
                </a:lnTo>
                <a:lnTo>
                  <a:pt x="192468" y="642619"/>
                </a:lnTo>
                <a:lnTo>
                  <a:pt x="178587" y="684529"/>
                </a:lnTo>
                <a:lnTo>
                  <a:pt x="170195" y="718819"/>
                </a:lnTo>
                <a:lnTo>
                  <a:pt x="169257" y="723899"/>
                </a:lnTo>
                <a:lnTo>
                  <a:pt x="165068" y="735329"/>
                </a:lnTo>
                <a:lnTo>
                  <a:pt x="155569" y="750569"/>
                </a:lnTo>
                <a:lnTo>
                  <a:pt x="138699" y="764539"/>
                </a:lnTo>
                <a:lnTo>
                  <a:pt x="126253" y="775969"/>
                </a:lnTo>
                <a:lnTo>
                  <a:pt x="120233" y="782319"/>
                </a:lnTo>
                <a:lnTo>
                  <a:pt x="114950" y="789939"/>
                </a:lnTo>
                <a:lnTo>
                  <a:pt x="103163" y="806449"/>
                </a:lnTo>
                <a:lnTo>
                  <a:pt x="93900" y="825499"/>
                </a:lnTo>
                <a:lnTo>
                  <a:pt x="83732" y="843279"/>
                </a:lnTo>
                <a:lnTo>
                  <a:pt x="69230" y="857249"/>
                </a:lnTo>
                <a:lnTo>
                  <a:pt x="146012" y="857249"/>
                </a:lnTo>
                <a:lnTo>
                  <a:pt x="170995" y="833119"/>
                </a:lnTo>
                <a:lnTo>
                  <a:pt x="189118" y="808989"/>
                </a:lnTo>
                <a:lnTo>
                  <a:pt x="194635" y="806449"/>
                </a:lnTo>
                <a:lnTo>
                  <a:pt x="207248" y="798829"/>
                </a:lnTo>
                <a:lnTo>
                  <a:pt x="221051" y="784859"/>
                </a:lnTo>
                <a:lnTo>
                  <a:pt x="230139" y="764539"/>
                </a:lnTo>
                <a:lnTo>
                  <a:pt x="236702" y="759459"/>
                </a:lnTo>
                <a:lnTo>
                  <a:pt x="251968" y="746759"/>
                </a:lnTo>
                <a:lnTo>
                  <a:pt x="269305" y="731519"/>
                </a:lnTo>
                <a:lnTo>
                  <a:pt x="282082" y="716279"/>
                </a:lnTo>
                <a:lnTo>
                  <a:pt x="355052" y="716279"/>
                </a:lnTo>
                <a:lnTo>
                  <a:pt x="364124" y="706119"/>
                </a:lnTo>
                <a:lnTo>
                  <a:pt x="370258" y="698499"/>
                </a:lnTo>
                <a:lnTo>
                  <a:pt x="384810" y="683259"/>
                </a:lnTo>
                <a:lnTo>
                  <a:pt x="402004" y="666749"/>
                </a:lnTo>
                <a:lnTo>
                  <a:pt x="416067" y="655319"/>
                </a:lnTo>
                <a:lnTo>
                  <a:pt x="424578" y="650239"/>
                </a:lnTo>
                <a:lnTo>
                  <a:pt x="440340" y="633729"/>
                </a:lnTo>
                <a:lnTo>
                  <a:pt x="434990" y="571499"/>
                </a:lnTo>
                <a:lnTo>
                  <a:pt x="405094" y="542289"/>
                </a:lnTo>
                <a:lnTo>
                  <a:pt x="383047" y="524509"/>
                </a:lnTo>
                <a:lnTo>
                  <a:pt x="386959" y="516889"/>
                </a:lnTo>
                <a:lnTo>
                  <a:pt x="396621" y="500379"/>
                </a:lnTo>
                <a:lnTo>
                  <a:pt x="408926" y="478789"/>
                </a:lnTo>
                <a:lnTo>
                  <a:pt x="420766" y="463549"/>
                </a:lnTo>
                <a:lnTo>
                  <a:pt x="433419" y="438149"/>
                </a:lnTo>
                <a:lnTo>
                  <a:pt x="443430" y="417829"/>
                </a:lnTo>
                <a:lnTo>
                  <a:pt x="450738" y="400049"/>
                </a:lnTo>
                <a:lnTo>
                  <a:pt x="510277" y="400049"/>
                </a:lnTo>
                <a:lnTo>
                  <a:pt x="517223" y="378459"/>
                </a:lnTo>
                <a:lnTo>
                  <a:pt x="525272" y="345439"/>
                </a:lnTo>
                <a:lnTo>
                  <a:pt x="530695" y="307339"/>
                </a:lnTo>
                <a:lnTo>
                  <a:pt x="533558" y="288289"/>
                </a:lnTo>
                <a:lnTo>
                  <a:pt x="537589" y="267969"/>
                </a:lnTo>
                <a:lnTo>
                  <a:pt x="542178" y="251459"/>
                </a:lnTo>
                <a:lnTo>
                  <a:pt x="544147" y="246379"/>
                </a:lnTo>
                <a:lnTo>
                  <a:pt x="504777" y="246379"/>
                </a:lnTo>
                <a:lnTo>
                  <a:pt x="502237" y="242569"/>
                </a:lnTo>
                <a:lnTo>
                  <a:pt x="499983" y="234949"/>
                </a:lnTo>
                <a:lnTo>
                  <a:pt x="499633" y="219709"/>
                </a:lnTo>
                <a:lnTo>
                  <a:pt x="500034" y="215899"/>
                </a:lnTo>
                <a:lnTo>
                  <a:pt x="498078" y="207009"/>
                </a:lnTo>
                <a:lnTo>
                  <a:pt x="489025" y="195579"/>
                </a:lnTo>
                <a:lnTo>
                  <a:pt x="471121" y="187959"/>
                </a:lnTo>
                <a:close/>
              </a:path>
              <a:path w="574675" h="1027429">
                <a:moveTo>
                  <a:pt x="355052" y="716279"/>
                </a:moveTo>
                <a:lnTo>
                  <a:pt x="282082" y="716279"/>
                </a:lnTo>
                <a:lnTo>
                  <a:pt x="281840" y="720089"/>
                </a:lnTo>
                <a:lnTo>
                  <a:pt x="277764" y="734059"/>
                </a:lnTo>
                <a:lnTo>
                  <a:pt x="264830" y="760729"/>
                </a:lnTo>
                <a:lnTo>
                  <a:pt x="238013" y="802639"/>
                </a:lnTo>
                <a:lnTo>
                  <a:pt x="289575" y="802639"/>
                </a:lnTo>
                <a:lnTo>
                  <a:pt x="308927" y="774699"/>
                </a:lnTo>
                <a:lnTo>
                  <a:pt x="339175" y="734059"/>
                </a:lnTo>
                <a:lnTo>
                  <a:pt x="355052" y="716279"/>
                </a:lnTo>
                <a:close/>
              </a:path>
              <a:path w="574675" h="1027429">
                <a:moveTo>
                  <a:pt x="510277" y="400049"/>
                </a:moveTo>
                <a:lnTo>
                  <a:pt x="450738" y="400049"/>
                </a:lnTo>
                <a:lnTo>
                  <a:pt x="456049" y="408939"/>
                </a:lnTo>
                <a:lnTo>
                  <a:pt x="469503" y="424179"/>
                </a:lnTo>
                <a:lnTo>
                  <a:pt x="487386" y="431799"/>
                </a:lnTo>
                <a:lnTo>
                  <a:pt x="505983" y="412749"/>
                </a:lnTo>
                <a:lnTo>
                  <a:pt x="509460" y="402589"/>
                </a:lnTo>
                <a:lnTo>
                  <a:pt x="510277" y="400049"/>
                </a:lnTo>
                <a:close/>
              </a:path>
              <a:path w="574675" h="1027429">
                <a:moveTo>
                  <a:pt x="31511" y="382269"/>
                </a:moveTo>
                <a:lnTo>
                  <a:pt x="20462" y="382269"/>
                </a:lnTo>
                <a:lnTo>
                  <a:pt x="20462" y="393699"/>
                </a:lnTo>
                <a:lnTo>
                  <a:pt x="31511" y="382269"/>
                </a:lnTo>
                <a:close/>
              </a:path>
              <a:path w="574675" h="1027429">
                <a:moveTo>
                  <a:pt x="203342" y="115569"/>
                </a:moveTo>
                <a:lnTo>
                  <a:pt x="166481" y="125729"/>
                </a:lnTo>
                <a:lnTo>
                  <a:pt x="102377" y="166369"/>
                </a:lnTo>
                <a:lnTo>
                  <a:pt x="67766" y="227329"/>
                </a:lnTo>
                <a:lnTo>
                  <a:pt x="53482" y="265429"/>
                </a:lnTo>
                <a:lnTo>
                  <a:pt x="42497" y="285749"/>
                </a:lnTo>
                <a:lnTo>
                  <a:pt x="34944" y="302259"/>
                </a:lnTo>
                <a:lnTo>
                  <a:pt x="31511" y="316229"/>
                </a:lnTo>
                <a:lnTo>
                  <a:pt x="30114" y="318769"/>
                </a:lnTo>
                <a:lnTo>
                  <a:pt x="26336" y="326389"/>
                </a:lnTo>
                <a:lnTo>
                  <a:pt x="20796" y="334009"/>
                </a:lnTo>
                <a:lnTo>
                  <a:pt x="14112" y="341629"/>
                </a:lnTo>
                <a:lnTo>
                  <a:pt x="12197" y="342899"/>
                </a:lnTo>
                <a:lnTo>
                  <a:pt x="8223" y="347979"/>
                </a:lnTo>
                <a:lnTo>
                  <a:pt x="4843" y="354329"/>
                </a:lnTo>
                <a:lnTo>
                  <a:pt x="4714" y="361949"/>
                </a:lnTo>
                <a:lnTo>
                  <a:pt x="2952" y="365759"/>
                </a:lnTo>
                <a:lnTo>
                  <a:pt x="142" y="372109"/>
                </a:lnTo>
                <a:lnTo>
                  <a:pt x="0" y="378459"/>
                </a:lnTo>
                <a:lnTo>
                  <a:pt x="6238" y="379729"/>
                </a:lnTo>
                <a:lnTo>
                  <a:pt x="7762" y="391159"/>
                </a:lnTo>
                <a:lnTo>
                  <a:pt x="20462" y="382269"/>
                </a:lnTo>
                <a:lnTo>
                  <a:pt x="55825" y="382269"/>
                </a:lnTo>
                <a:lnTo>
                  <a:pt x="64531" y="356869"/>
                </a:lnTo>
                <a:lnTo>
                  <a:pt x="64317" y="355599"/>
                </a:lnTo>
                <a:lnTo>
                  <a:pt x="63960" y="349249"/>
                </a:lnTo>
                <a:lnTo>
                  <a:pt x="63888" y="339089"/>
                </a:lnTo>
                <a:lnTo>
                  <a:pt x="64531" y="326389"/>
                </a:lnTo>
                <a:lnTo>
                  <a:pt x="81930" y="279399"/>
                </a:lnTo>
                <a:lnTo>
                  <a:pt x="88765" y="273049"/>
                </a:lnTo>
                <a:lnTo>
                  <a:pt x="128436" y="226059"/>
                </a:lnTo>
                <a:lnTo>
                  <a:pt x="151272" y="194309"/>
                </a:lnTo>
                <a:lnTo>
                  <a:pt x="215138" y="194309"/>
                </a:lnTo>
                <a:lnTo>
                  <a:pt x="242712" y="187959"/>
                </a:lnTo>
                <a:lnTo>
                  <a:pt x="471121" y="187959"/>
                </a:lnTo>
                <a:lnTo>
                  <a:pt x="468137" y="186689"/>
                </a:lnTo>
                <a:lnTo>
                  <a:pt x="457279" y="181609"/>
                </a:lnTo>
                <a:lnTo>
                  <a:pt x="443491" y="176529"/>
                </a:lnTo>
                <a:lnTo>
                  <a:pt x="423941" y="171449"/>
                </a:lnTo>
                <a:lnTo>
                  <a:pt x="423941" y="161289"/>
                </a:lnTo>
                <a:lnTo>
                  <a:pt x="453084" y="161289"/>
                </a:lnTo>
                <a:lnTo>
                  <a:pt x="455564" y="148589"/>
                </a:lnTo>
                <a:lnTo>
                  <a:pt x="460263" y="140969"/>
                </a:lnTo>
                <a:lnTo>
                  <a:pt x="463438" y="140969"/>
                </a:lnTo>
                <a:lnTo>
                  <a:pt x="471312" y="132079"/>
                </a:lnTo>
                <a:lnTo>
                  <a:pt x="466486" y="128269"/>
                </a:lnTo>
                <a:lnTo>
                  <a:pt x="474487" y="124459"/>
                </a:lnTo>
                <a:lnTo>
                  <a:pt x="471270" y="116839"/>
                </a:lnTo>
                <a:lnTo>
                  <a:pt x="212772" y="116839"/>
                </a:lnTo>
                <a:lnTo>
                  <a:pt x="203342" y="115569"/>
                </a:lnTo>
                <a:close/>
              </a:path>
              <a:path w="574675" h="1027429">
                <a:moveTo>
                  <a:pt x="44084" y="382269"/>
                </a:moveTo>
                <a:lnTo>
                  <a:pt x="31511" y="382269"/>
                </a:lnTo>
                <a:lnTo>
                  <a:pt x="37734" y="391159"/>
                </a:lnTo>
                <a:lnTo>
                  <a:pt x="44084" y="382269"/>
                </a:lnTo>
                <a:close/>
              </a:path>
              <a:path w="574675" h="1027429">
                <a:moveTo>
                  <a:pt x="55825" y="382269"/>
                </a:moveTo>
                <a:lnTo>
                  <a:pt x="44084" y="382269"/>
                </a:lnTo>
                <a:lnTo>
                  <a:pt x="45297" y="386079"/>
                </a:lnTo>
                <a:lnTo>
                  <a:pt x="49021" y="389889"/>
                </a:lnTo>
                <a:lnTo>
                  <a:pt x="55389" y="383539"/>
                </a:lnTo>
                <a:lnTo>
                  <a:pt x="55825" y="382269"/>
                </a:lnTo>
                <a:close/>
              </a:path>
              <a:path w="574675" h="1027429">
                <a:moveTo>
                  <a:pt x="513270" y="177799"/>
                </a:moveTo>
                <a:lnTo>
                  <a:pt x="509692" y="177799"/>
                </a:lnTo>
                <a:lnTo>
                  <a:pt x="505983" y="187959"/>
                </a:lnTo>
                <a:lnTo>
                  <a:pt x="505323" y="191769"/>
                </a:lnTo>
                <a:lnTo>
                  <a:pt x="504221" y="200659"/>
                </a:lnTo>
                <a:lnTo>
                  <a:pt x="504001" y="213359"/>
                </a:lnTo>
                <a:lnTo>
                  <a:pt x="505983" y="227329"/>
                </a:lnTo>
                <a:lnTo>
                  <a:pt x="510682" y="236219"/>
                </a:lnTo>
                <a:lnTo>
                  <a:pt x="505983" y="246379"/>
                </a:lnTo>
                <a:lnTo>
                  <a:pt x="544147" y="246379"/>
                </a:lnTo>
                <a:lnTo>
                  <a:pt x="544639" y="245109"/>
                </a:lnTo>
                <a:lnTo>
                  <a:pt x="550052" y="229869"/>
                </a:lnTo>
                <a:lnTo>
                  <a:pt x="555466" y="209549"/>
                </a:lnTo>
                <a:lnTo>
                  <a:pt x="557926" y="190499"/>
                </a:lnTo>
                <a:lnTo>
                  <a:pt x="518263" y="190499"/>
                </a:lnTo>
                <a:lnTo>
                  <a:pt x="517032" y="184149"/>
                </a:lnTo>
                <a:lnTo>
                  <a:pt x="515967" y="181609"/>
                </a:lnTo>
                <a:lnTo>
                  <a:pt x="513270" y="177799"/>
                </a:lnTo>
                <a:close/>
              </a:path>
              <a:path w="574675" h="1027429">
                <a:moveTo>
                  <a:pt x="215138" y="194309"/>
                </a:moveTo>
                <a:lnTo>
                  <a:pt x="151272" y="194309"/>
                </a:lnTo>
                <a:lnTo>
                  <a:pt x="161131" y="195579"/>
                </a:lnTo>
                <a:lnTo>
                  <a:pt x="185181" y="195579"/>
                </a:lnTo>
                <a:lnTo>
                  <a:pt x="215138" y="194309"/>
                </a:lnTo>
                <a:close/>
              </a:path>
              <a:path w="574675" h="1027429">
                <a:moveTo>
                  <a:pt x="550148" y="128269"/>
                </a:moveTo>
                <a:lnTo>
                  <a:pt x="545556" y="130809"/>
                </a:lnTo>
                <a:lnTo>
                  <a:pt x="540654" y="146049"/>
                </a:lnTo>
                <a:lnTo>
                  <a:pt x="539962" y="149859"/>
                </a:lnTo>
                <a:lnTo>
                  <a:pt x="537495" y="161289"/>
                </a:lnTo>
                <a:lnTo>
                  <a:pt x="532671" y="172719"/>
                </a:lnTo>
                <a:lnTo>
                  <a:pt x="524906" y="184149"/>
                </a:lnTo>
                <a:lnTo>
                  <a:pt x="523676" y="185419"/>
                </a:lnTo>
                <a:lnTo>
                  <a:pt x="520969" y="189229"/>
                </a:lnTo>
                <a:lnTo>
                  <a:pt x="518263" y="190499"/>
                </a:lnTo>
                <a:lnTo>
                  <a:pt x="557926" y="190499"/>
                </a:lnTo>
                <a:lnTo>
                  <a:pt x="561679" y="185419"/>
                </a:lnTo>
                <a:lnTo>
                  <a:pt x="568991" y="173989"/>
                </a:lnTo>
                <a:lnTo>
                  <a:pt x="573946" y="162559"/>
                </a:lnTo>
                <a:lnTo>
                  <a:pt x="570626" y="156209"/>
                </a:lnTo>
                <a:lnTo>
                  <a:pt x="572271" y="151129"/>
                </a:lnTo>
                <a:lnTo>
                  <a:pt x="573575" y="144779"/>
                </a:lnTo>
                <a:lnTo>
                  <a:pt x="562752" y="144779"/>
                </a:lnTo>
                <a:lnTo>
                  <a:pt x="563951" y="138429"/>
                </a:lnTo>
                <a:lnTo>
                  <a:pt x="564454" y="134619"/>
                </a:lnTo>
                <a:lnTo>
                  <a:pt x="554878" y="134619"/>
                </a:lnTo>
                <a:lnTo>
                  <a:pt x="553549" y="132079"/>
                </a:lnTo>
                <a:lnTo>
                  <a:pt x="550148" y="128269"/>
                </a:lnTo>
                <a:close/>
              </a:path>
              <a:path w="574675" h="1027429">
                <a:moveTo>
                  <a:pt x="453084" y="161289"/>
                </a:moveTo>
                <a:lnTo>
                  <a:pt x="423941" y="161289"/>
                </a:lnTo>
                <a:lnTo>
                  <a:pt x="439689" y="165099"/>
                </a:lnTo>
                <a:lnTo>
                  <a:pt x="447627" y="165099"/>
                </a:lnTo>
                <a:lnTo>
                  <a:pt x="453084" y="161289"/>
                </a:lnTo>
                <a:close/>
              </a:path>
              <a:path w="574675" h="1027429">
                <a:moveTo>
                  <a:pt x="572609" y="135889"/>
                </a:moveTo>
                <a:lnTo>
                  <a:pt x="562752" y="144779"/>
                </a:lnTo>
                <a:lnTo>
                  <a:pt x="573575" y="144779"/>
                </a:lnTo>
                <a:lnTo>
                  <a:pt x="574357" y="140969"/>
                </a:lnTo>
                <a:lnTo>
                  <a:pt x="572609" y="135889"/>
                </a:lnTo>
                <a:close/>
              </a:path>
              <a:path w="574675" h="1027429">
                <a:moveTo>
                  <a:pt x="563395" y="123189"/>
                </a:moveTo>
                <a:lnTo>
                  <a:pt x="554878" y="134619"/>
                </a:lnTo>
                <a:lnTo>
                  <a:pt x="564454" y="134619"/>
                </a:lnTo>
                <a:lnTo>
                  <a:pt x="565292" y="128269"/>
                </a:lnTo>
                <a:lnTo>
                  <a:pt x="563395" y="123189"/>
                </a:lnTo>
                <a:close/>
              </a:path>
              <a:path w="574675" h="1027429">
                <a:moveTo>
                  <a:pt x="270815" y="106679"/>
                </a:moveTo>
                <a:lnTo>
                  <a:pt x="260810" y="106679"/>
                </a:lnTo>
                <a:lnTo>
                  <a:pt x="241061" y="109219"/>
                </a:lnTo>
                <a:lnTo>
                  <a:pt x="222202" y="115569"/>
                </a:lnTo>
                <a:lnTo>
                  <a:pt x="212772" y="116839"/>
                </a:lnTo>
                <a:lnTo>
                  <a:pt x="471270" y="116839"/>
                </a:lnTo>
                <a:lnTo>
                  <a:pt x="470734" y="115569"/>
                </a:lnTo>
                <a:lnTo>
                  <a:pt x="301005" y="115569"/>
                </a:lnTo>
                <a:lnTo>
                  <a:pt x="285257" y="107949"/>
                </a:lnTo>
                <a:lnTo>
                  <a:pt x="280558" y="107949"/>
                </a:lnTo>
                <a:lnTo>
                  <a:pt x="270815" y="106679"/>
                </a:lnTo>
                <a:close/>
              </a:path>
              <a:path w="574675" h="1027429">
                <a:moveTo>
                  <a:pt x="315229" y="111759"/>
                </a:moveTo>
                <a:lnTo>
                  <a:pt x="304180" y="115569"/>
                </a:lnTo>
                <a:lnTo>
                  <a:pt x="323103" y="115569"/>
                </a:lnTo>
                <a:lnTo>
                  <a:pt x="315229" y="111759"/>
                </a:lnTo>
                <a:close/>
              </a:path>
              <a:path w="574675" h="1027429">
                <a:moveTo>
                  <a:pt x="428785" y="0"/>
                </a:moveTo>
                <a:lnTo>
                  <a:pt x="397573" y="0"/>
                </a:lnTo>
                <a:lnTo>
                  <a:pt x="365765" y="17779"/>
                </a:lnTo>
                <a:lnTo>
                  <a:pt x="349900" y="66039"/>
                </a:lnTo>
                <a:lnTo>
                  <a:pt x="351456" y="77469"/>
                </a:lnTo>
                <a:lnTo>
                  <a:pt x="353865" y="87629"/>
                </a:lnTo>
                <a:lnTo>
                  <a:pt x="357774" y="99059"/>
                </a:lnTo>
                <a:lnTo>
                  <a:pt x="359616" y="100329"/>
                </a:lnTo>
                <a:lnTo>
                  <a:pt x="363077" y="104139"/>
                </a:lnTo>
                <a:lnTo>
                  <a:pt x="365061" y="109219"/>
                </a:lnTo>
                <a:lnTo>
                  <a:pt x="362473" y="115569"/>
                </a:lnTo>
                <a:lnTo>
                  <a:pt x="470734" y="115569"/>
                </a:lnTo>
                <a:lnTo>
                  <a:pt x="469661" y="113029"/>
                </a:lnTo>
                <a:lnTo>
                  <a:pt x="477535" y="109219"/>
                </a:lnTo>
                <a:lnTo>
                  <a:pt x="471312" y="96519"/>
                </a:lnTo>
                <a:lnTo>
                  <a:pt x="466486" y="87629"/>
                </a:lnTo>
                <a:lnTo>
                  <a:pt x="472836" y="80009"/>
                </a:lnTo>
                <a:lnTo>
                  <a:pt x="474368" y="71119"/>
                </a:lnTo>
                <a:lnTo>
                  <a:pt x="474424" y="50799"/>
                </a:lnTo>
                <a:lnTo>
                  <a:pt x="466193" y="25399"/>
                </a:lnTo>
                <a:lnTo>
                  <a:pt x="442864" y="3809"/>
                </a:lnTo>
                <a:lnTo>
                  <a:pt x="428785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10"/>
          <p:cNvSpPr/>
          <p:nvPr/>
        </p:nvSpPr>
        <p:spPr>
          <a:xfrm>
            <a:off x="71627" y="3913632"/>
            <a:ext cx="2935224" cy="812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11"/>
          <p:cNvSpPr/>
          <p:nvPr/>
        </p:nvSpPr>
        <p:spPr>
          <a:xfrm>
            <a:off x="2697972" y="3794125"/>
            <a:ext cx="574675" cy="1027430"/>
          </a:xfrm>
          <a:custGeom>
            <a:avLst/>
            <a:gdLst/>
            <a:ahLst/>
            <a:cxnLst/>
            <a:rect l="l" t="t" r="r" b="b"/>
            <a:pathLst>
              <a:path w="574675" h="1027429">
                <a:moveTo>
                  <a:pt x="46212" y="850900"/>
                </a:moveTo>
                <a:lnTo>
                  <a:pt x="14906" y="880110"/>
                </a:lnTo>
                <a:lnTo>
                  <a:pt x="14608" y="894080"/>
                </a:lnTo>
                <a:lnTo>
                  <a:pt x="17287" y="916940"/>
                </a:lnTo>
                <a:lnTo>
                  <a:pt x="17585" y="922019"/>
                </a:lnTo>
                <a:lnTo>
                  <a:pt x="17287" y="932180"/>
                </a:lnTo>
                <a:lnTo>
                  <a:pt x="14608" y="947419"/>
                </a:lnTo>
                <a:lnTo>
                  <a:pt x="7762" y="961390"/>
                </a:lnTo>
                <a:lnTo>
                  <a:pt x="5332" y="974090"/>
                </a:lnTo>
                <a:lnTo>
                  <a:pt x="3651" y="999490"/>
                </a:lnTo>
                <a:lnTo>
                  <a:pt x="11138" y="1022350"/>
                </a:lnTo>
                <a:lnTo>
                  <a:pt x="36210" y="1027430"/>
                </a:lnTo>
                <a:lnTo>
                  <a:pt x="38909" y="1026160"/>
                </a:lnTo>
                <a:lnTo>
                  <a:pt x="44846" y="1021080"/>
                </a:lnTo>
                <a:lnTo>
                  <a:pt x="50784" y="1009650"/>
                </a:lnTo>
                <a:lnTo>
                  <a:pt x="53482" y="988060"/>
                </a:lnTo>
                <a:lnTo>
                  <a:pt x="54359" y="984250"/>
                </a:lnTo>
                <a:lnTo>
                  <a:pt x="56880" y="975360"/>
                </a:lnTo>
                <a:lnTo>
                  <a:pt x="60876" y="965200"/>
                </a:lnTo>
                <a:lnTo>
                  <a:pt x="66182" y="958850"/>
                </a:lnTo>
                <a:lnTo>
                  <a:pt x="68784" y="955040"/>
                </a:lnTo>
                <a:lnTo>
                  <a:pt x="74040" y="944880"/>
                </a:lnTo>
                <a:lnTo>
                  <a:pt x="78130" y="933450"/>
                </a:lnTo>
                <a:lnTo>
                  <a:pt x="77231" y="923290"/>
                </a:lnTo>
                <a:lnTo>
                  <a:pt x="76358" y="922019"/>
                </a:lnTo>
                <a:lnTo>
                  <a:pt x="77390" y="916940"/>
                </a:lnTo>
                <a:lnTo>
                  <a:pt x="85804" y="906780"/>
                </a:lnTo>
                <a:lnTo>
                  <a:pt x="107076" y="890269"/>
                </a:lnTo>
                <a:lnTo>
                  <a:pt x="118127" y="881380"/>
                </a:lnTo>
                <a:lnTo>
                  <a:pt x="143382" y="859790"/>
                </a:lnTo>
                <a:lnTo>
                  <a:pt x="146012" y="857250"/>
                </a:lnTo>
                <a:lnTo>
                  <a:pt x="69230" y="857250"/>
                </a:lnTo>
                <a:lnTo>
                  <a:pt x="62222" y="854710"/>
                </a:lnTo>
                <a:lnTo>
                  <a:pt x="46212" y="850900"/>
                </a:lnTo>
                <a:close/>
              </a:path>
              <a:path w="574675" h="1027429">
                <a:moveTo>
                  <a:pt x="236652" y="801369"/>
                </a:moveTo>
                <a:lnTo>
                  <a:pt x="231886" y="801369"/>
                </a:lnTo>
                <a:lnTo>
                  <a:pt x="222690" y="803910"/>
                </a:lnTo>
                <a:lnTo>
                  <a:pt x="208041" y="812800"/>
                </a:lnTo>
                <a:lnTo>
                  <a:pt x="203977" y="815340"/>
                </a:lnTo>
                <a:lnTo>
                  <a:pt x="195627" y="822960"/>
                </a:lnTo>
                <a:lnTo>
                  <a:pt x="188753" y="835660"/>
                </a:lnTo>
                <a:lnTo>
                  <a:pt x="189118" y="855980"/>
                </a:lnTo>
                <a:lnTo>
                  <a:pt x="192293" y="862330"/>
                </a:lnTo>
                <a:lnTo>
                  <a:pt x="195341" y="871219"/>
                </a:lnTo>
                <a:lnTo>
                  <a:pt x="201691" y="876300"/>
                </a:lnTo>
                <a:lnTo>
                  <a:pt x="196992" y="887730"/>
                </a:lnTo>
                <a:lnTo>
                  <a:pt x="202372" y="913130"/>
                </a:lnTo>
                <a:lnTo>
                  <a:pt x="225932" y="937260"/>
                </a:lnTo>
                <a:lnTo>
                  <a:pt x="253946" y="949960"/>
                </a:lnTo>
                <a:lnTo>
                  <a:pt x="272684" y="941069"/>
                </a:lnTo>
                <a:lnTo>
                  <a:pt x="272303" y="938530"/>
                </a:lnTo>
                <a:lnTo>
                  <a:pt x="270875" y="929640"/>
                </a:lnTo>
                <a:lnTo>
                  <a:pt x="267969" y="918210"/>
                </a:lnTo>
                <a:lnTo>
                  <a:pt x="263159" y="908050"/>
                </a:lnTo>
                <a:lnTo>
                  <a:pt x="262836" y="899160"/>
                </a:lnTo>
                <a:lnTo>
                  <a:pt x="262953" y="877569"/>
                </a:lnTo>
                <a:lnTo>
                  <a:pt x="265142" y="854710"/>
                </a:lnTo>
                <a:lnTo>
                  <a:pt x="271033" y="840740"/>
                </a:lnTo>
                <a:lnTo>
                  <a:pt x="272684" y="830580"/>
                </a:lnTo>
                <a:lnTo>
                  <a:pt x="272684" y="828040"/>
                </a:lnTo>
                <a:lnTo>
                  <a:pt x="283418" y="811530"/>
                </a:lnTo>
                <a:lnTo>
                  <a:pt x="289575" y="802640"/>
                </a:lnTo>
                <a:lnTo>
                  <a:pt x="238013" y="802640"/>
                </a:lnTo>
                <a:lnTo>
                  <a:pt x="236652" y="801369"/>
                </a:lnTo>
                <a:close/>
              </a:path>
              <a:path w="574675" h="1027429">
                <a:moveTo>
                  <a:pt x="471121" y="187960"/>
                </a:moveTo>
                <a:lnTo>
                  <a:pt x="242712" y="187960"/>
                </a:lnTo>
                <a:lnTo>
                  <a:pt x="242859" y="194310"/>
                </a:lnTo>
                <a:lnTo>
                  <a:pt x="243887" y="207010"/>
                </a:lnTo>
                <a:lnTo>
                  <a:pt x="246677" y="223520"/>
                </a:lnTo>
                <a:lnTo>
                  <a:pt x="252110" y="238760"/>
                </a:lnTo>
                <a:lnTo>
                  <a:pt x="246479" y="251460"/>
                </a:lnTo>
                <a:lnTo>
                  <a:pt x="234203" y="283210"/>
                </a:lnTo>
                <a:lnTo>
                  <a:pt x="222214" y="323850"/>
                </a:lnTo>
                <a:lnTo>
                  <a:pt x="217439" y="365760"/>
                </a:lnTo>
                <a:lnTo>
                  <a:pt x="216747" y="368300"/>
                </a:lnTo>
                <a:lnTo>
                  <a:pt x="214280" y="375920"/>
                </a:lnTo>
                <a:lnTo>
                  <a:pt x="209456" y="387350"/>
                </a:lnTo>
                <a:lnTo>
                  <a:pt x="201691" y="401320"/>
                </a:lnTo>
                <a:lnTo>
                  <a:pt x="197959" y="407670"/>
                </a:lnTo>
                <a:lnTo>
                  <a:pt x="190690" y="421639"/>
                </a:lnTo>
                <a:lnTo>
                  <a:pt x="185779" y="441960"/>
                </a:lnTo>
                <a:lnTo>
                  <a:pt x="189118" y="461010"/>
                </a:lnTo>
                <a:lnTo>
                  <a:pt x="185463" y="474980"/>
                </a:lnTo>
                <a:lnTo>
                  <a:pt x="181213" y="508000"/>
                </a:lnTo>
                <a:lnTo>
                  <a:pt x="186439" y="551180"/>
                </a:lnTo>
                <a:lnTo>
                  <a:pt x="211216" y="591820"/>
                </a:lnTo>
                <a:lnTo>
                  <a:pt x="205468" y="607060"/>
                </a:lnTo>
                <a:lnTo>
                  <a:pt x="192468" y="642619"/>
                </a:lnTo>
                <a:lnTo>
                  <a:pt x="178587" y="684530"/>
                </a:lnTo>
                <a:lnTo>
                  <a:pt x="170195" y="718819"/>
                </a:lnTo>
                <a:lnTo>
                  <a:pt x="169257" y="723900"/>
                </a:lnTo>
                <a:lnTo>
                  <a:pt x="165068" y="735330"/>
                </a:lnTo>
                <a:lnTo>
                  <a:pt x="155569" y="750569"/>
                </a:lnTo>
                <a:lnTo>
                  <a:pt x="138699" y="764540"/>
                </a:lnTo>
                <a:lnTo>
                  <a:pt x="126253" y="775969"/>
                </a:lnTo>
                <a:lnTo>
                  <a:pt x="120233" y="782319"/>
                </a:lnTo>
                <a:lnTo>
                  <a:pt x="114950" y="789940"/>
                </a:lnTo>
                <a:lnTo>
                  <a:pt x="103163" y="806450"/>
                </a:lnTo>
                <a:lnTo>
                  <a:pt x="93900" y="825500"/>
                </a:lnTo>
                <a:lnTo>
                  <a:pt x="83732" y="843280"/>
                </a:lnTo>
                <a:lnTo>
                  <a:pt x="69230" y="857250"/>
                </a:lnTo>
                <a:lnTo>
                  <a:pt x="146012" y="857250"/>
                </a:lnTo>
                <a:lnTo>
                  <a:pt x="170995" y="833119"/>
                </a:lnTo>
                <a:lnTo>
                  <a:pt x="189118" y="808990"/>
                </a:lnTo>
                <a:lnTo>
                  <a:pt x="194635" y="806450"/>
                </a:lnTo>
                <a:lnTo>
                  <a:pt x="207248" y="798830"/>
                </a:lnTo>
                <a:lnTo>
                  <a:pt x="221051" y="784860"/>
                </a:lnTo>
                <a:lnTo>
                  <a:pt x="230139" y="764540"/>
                </a:lnTo>
                <a:lnTo>
                  <a:pt x="236702" y="759460"/>
                </a:lnTo>
                <a:lnTo>
                  <a:pt x="251967" y="746760"/>
                </a:lnTo>
                <a:lnTo>
                  <a:pt x="269305" y="731519"/>
                </a:lnTo>
                <a:lnTo>
                  <a:pt x="282082" y="716280"/>
                </a:lnTo>
                <a:lnTo>
                  <a:pt x="355052" y="716280"/>
                </a:lnTo>
                <a:lnTo>
                  <a:pt x="364124" y="706119"/>
                </a:lnTo>
                <a:lnTo>
                  <a:pt x="370258" y="698500"/>
                </a:lnTo>
                <a:lnTo>
                  <a:pt x="384809" y="683260"/>
                </a:lnTo>
                <a:lnTo>
                  <a:pt x="402004" y="666750"/>
                </a:lnTo>
                <a:lnTo>
                  <a:pt x="416067" y="655319"/>
                </a:lnTo>
                <a:lnTo>
                  <a:pt x="424578" y="650240"/>
                </a:lnTo>
                <a:lnTo>
                  <a:pt x="440340" y="633730"/>
                </a:lnTo>
                <a:lnTo>
                  <a:pt x="434990" y="571500"/>
                </a:lnTo>
                <a:lnTo>
                  <a:pt x="405094" y="542289"/>
                </a:lnTo>
                <a:lnTo>
                  <a:pt x="383047" y="524510"/>
                </a:lnTo>
                <a:lnTo>
                  <a:pt x="386959" y="516889"/>
                </a:lnTo>
                <a:lnTo>
                  <a:pt x="396620" y="500380"/>
                </a:lnTo>
                <a:lnTo>
                  <a:pt x="408926" y="478789"/>
                </a:lnTo>
                <a:lnTo>
                  <a:pt x="420766" y="463550"/>
                </a:lnTo>
                <a:lnTo>
                  <a:pt x="433419" y="438150"/>
                </a:lnTo>
                <a:lnTo>
                  <a:pt x="443430" y="417830"/>
                </a:lnTo>
                <a:lnTo>
                  <a:pt x="450738" y="400050"/>
                </a:lnTo>
                <a:lnTo>
                  <a:pt x="510277" y="400050"/>
                </a:lnTo>
                <a:lnTo>
                  <a:pt x="517223" y="378460"/>
                </a:lnTo>
                <a:lnTo>
                  <a:pt x="525271" y="345439"/>
                </a:lnTo>
                <a:lnTo>
                  <a:pt x="530695" y="307339"/>
                </a:lnTo>
                <a:lnTo>
                  <a:pt x="533558" y="288289"/>
                </a:lnTo>
                <a:lnTo>
                  <a:pt x="537589" y="267970"/>
                </a:lnTo>
                <a:lnTo>
                  <a:pt x="542178" y="251460"/>
                </a:lnTo>
                <a:lnTo>
                  <a:pt x="544147" y="246380"/>
                </a:lnTo>
                <a:lnTo>
                  <a:pt x="504777" y="246380"/>
                </a:lnTo>
                <a:lnTo>
                  <a:pt x="502237" y="242570"/>
                </a:lnTo>
                <a:lnTo>
                  <a:pt x="499983" y="234950"/>
                </a:lnTo>
                <a:lnTo>
                  <a:pt x="499633" y="219710"/>
                </a:lnTo>
                <a:lnTo>
                  <a:pt x="500034" y="215900"/>
                </a:lnTo>
                <a:lnTo>
                  <a:pt x="498078" y="207010"/>
                </a:lnTo>
                <a:lnTo>
                  <a:pt x="489025" y="195580"/>
                </a:lnTo>
                <a:lnTo>
                  <a:pt x="471121" y="187960"/>
                </a:lnTo>
                <a:close/>
              </a:path>
              <a:path w="574675" h="1027429">
                <a:moveTo>
                  <a:pt x="355052" y="716280"/>
                </a:moveTo>
                <a:lnTo>
                  <a:pt x="282082" y="716280"/>
                </a:lnTo>
                <a:lnTo>
                  <a:pt x="281840" y="720090"/>
                </a:lnTo>
                <a:lnTo>
                  <a:pt x="277764" y="734060"/>
                </a:lnTo>
                <a:lnTo>
                  <a:pt x="264830" y="760730"/>
                </a:lnTo>
                <a:lnTo>
                  <a:pt x="238013" y="802640"/>
                </a:lnTo>
                <a:lnTo>
                  <a:pt x="289575" y="802640"/>
                </a:lnTo>
                <a:lnTo>
                  <a:pt x="308927" y="774700"/>
                </a:lnTo>
                <a:lnTo>
                  <a:pt x="339175" y="734060"/>
                </a:lnTo>
                <a:lnTo>
                  <a:pt x="355052" y="716280"/>
                </a:lnTo>
                <a:close/>
              </a:path>
              <a:path w="574675" h="1027429">
                <a:moveTo>
                  <a:pt x="510277" y="400050"/>
                </a:moveTo>
                <a:lnTo>
                  <a:pt x="450738" y="400050"/>
                </a:lnTo>
                <a:lnTo>
                  <a:pt x="456049" y="408939"/>
                </a:lnTo>
                <a:lnTo>
                  <a:pt x="469503" y="424180"/>
                </a:lnTo>
                <a:lnTo>
                  <a:pt x="487386" y="431800"/>
                </a:lnTo>
                <a:lnTo>
                  <a:pt x="505983" y="412750"/>
                </a:lnTo>
                <a:lnTo>
                  <a:pt x="509460" y="402589"/>
                </a:lnTo>
                <a:lnTo>
                  <a:pt x="510277" y="400050"/>
                </a:lnTo>
                <a:close/>
              </a:path>
              <a:path w="574675" h="1027429">
                <a:moveTo>
                  <a:pt x="31511" y="382270"/>
                </a:moveTo>
                <a:lnTo>
                  <a:pt x="20462" y="382270"/>
                </a:lnTo>
                <a:lnTo>
                  <a:pt x="20462" y="393700"/>
                </a:lnTo>
                <a:lnTo>
                  <a:pt x="31511" y="382270"/>
                </a:lnTo>
                <a:close/>
              </a:path>
              <a:path w="574675" h="1027429">
                <a:moveTo>
                  <a:pt x="203342" y="115570"/>
                </a:moveTo>
                <a:lnTo>
                  <a:pt x="166481" y="125730"/>
                </a:lnTo>
                <a:lnTo>
                  <a:pt x="102377" y="166370"/>
                </a:lnTo>
                <a:lnTo>
                  <a:pt x="67766" y="227330"/>
                </a:lnTo>
                <a:lnTo>
                  <a:pt x="53482" y="265430"/>
                </a:lnTo>
                <a:lnTo>
                  <a:pt x="42497" y="285750"/>
                </a:lnTo>
                <a:lnTo>
                  <a:pt x="34944" y="302260"/>
                </a:lnTo>
                <a:lnTo>
                  <a:pt x="31511" y="316230"/>
                </a:lnTo>
                <a:lnTo>
                  <a:pt x="30114" y="318770"/>
                </a:lnTo>
                <a:lnTo>
                  <a:pt x="26336" y="326389"/>
                </a:lnTo>
                <a:lnTo>
                  <a:pt x="20796" y="334010"/>
                </a:lnTo>
                <a:lnTo>
                  <a:pt x="14112" y="341630"/>
                </a:lnTo>
                <a:lnTo>
                  <a:pt x="12197" y="342900"/>
                </a:lnTo>
                <a:lnTo>
                  <a:pt x="8223" y="347980"/>
                </a:lnTo>
                <a:lnTo>
                  <a:pt x="4843" y="354330"/>
                </a:lnTo>
                <a:lnTo>
                  <a:pt x="4714" y="361950"/>
                </a:lnTo>
                <a:lnTo>
                  <a:pt x="2952" y="365760"/>
                </a:lnTo>
                <a:lnTo>
                  <a:pt x="142" y="372110"/>
                </a:lnTo>
                <a:lnTo>
                  <a:pt x="0" y="378460"/>
                </a:lnTo>
                <a:lnTo>
                  <a:pt x="6238" y="379730"/>
                </a:lnTo>
                <a:lnTo>
                  <a:pt x="7762" y="389889"/>
                </a:lnTo>
                <a:lnTo>
                  <a:pt x="20462" y="382270"/>
                </a:lnTo>
                <a:lnTo>
                  <a:pt x="55825" y="382270"/>
                </a:lnTo>
                <a:lnTo>
                  <a:pt x="64531" y="356870"/>
                </a:lnTo>
                <a:lnTo>
                  <a:pt x="64317" y="355600"/>
                </a:lnTo>
                <a:lnTo>
                  <a:pt x="63960" y="349250"/>
                </a:lnTo>
                <a:lnTo>
                  <a:pt x="63888" y="339089"/>
                </a:lnTo>
                <a:lnTo>
                  <a:pt x="64531" y="325120"/>
                </a:lnTo>
                <a:lnTo>
                  <a:pt x="81930" y="279400"/>
                </a:lnTo>
                <a:lnTo>
                  <a:pt x="88765" y="273050"/>
                </a:lnTo>
                <a:lnTo>
                  <a:pt x="128436" y="226060"/>
                </a:lnTo>
                <a:lnTo>
                  <a:pt x="151272" y="194310"/>
                </a:lnTo>
                <a:lnTo>
                  <a:pt x="215137" y="194310"/>
                </a:lnTo>
                <a:lnTo>
                  <a:pt x="242712" y="187960"/>
                </a:lnTo>
                <a:lnTo>
                  <a:pt x="471121" y="187960"/>
                </a:lnTo>
                <a:lnTo>
                  <a:pt x="468137" y="186689"/>
                </a:lnTo>
                <a:lnTo>
                  <a:pt x="457279" y="181610"/>
                </a:lnTo>
                <a:lnTo>
                  <a:pt x="443491" y="176530"/>
                </a:lnTo>
                <a:lnTo>
                  <a:pt x="423941" y="171450"/>
                </a:lnTo>
                <a:lnTo>
                  <a:pt x="423941" y="161289"/>
                </a:lnTo>
                <a:lnTo>
                  <a:pt x="453084" y="161289"/>
                </a:lnTo>
                <a:lnTo>
                  <a:pt x="455564" y="148589"/>
                </a:lnTo>
                <a:lnTo>
                  <a:pt x="460263" y="140970"/>
                </a:lnTo>
                <a:lnTo>
                  <a:pt x="463438" y="140970"/>
                </a:lnTo>
                <a:lnTo>
                  <a:pt x="471312" y="132080"/>
                </a:lnTo>
                <a:lnTo>
                  <a:pt x="466486" y="128270"/>
                </a:lnTo>
                <a:lnTo>
                  <a:pt x="474487" y="123189"/>
                </a:lnTo>
                <a:lnTo>
                  <a:pt x="471471" y="116839"/>
                </a:lnTo>
                <a:lnTo>
                  <a:pt x="212772" y="116839"/>
                </a:lnTo>
                <a:lnTo>
                  <a:pt x="203342" y="115570"/>
                </a:lnTo>
                <a:close/>
              </a:path>
              <a:path w="574675" h="1027429">
                <a:moveTo>
                  <a:pt x="44084" y="382270"/>
                </a:moveTo>
                <a:lnTo>
                  <a:pt x="31511" y="382270"/>
                </a:lnTo>
                <a:lnTo>
                  <a:pt x="37734" y="389889"/>
                </a:lnTo>
                <a:lnTo>
                  <a:pt x="44084" y="382270"/>
                </a:lnTo>
                <a:close/>
              </a:path>
              <a:path w="574675" h="1027429">
                <a:moveTo>
                  <a:pt x="55825" y="382270"/>
                </a:moveTo>
                <a:lnTo>
                  <a:pt x="44084" y="382270"/>
                </a:lnTo>
                <a:lnTo>
                  <a:pt x="45297" y="386080"/>
                </a:lnTo>
                <a:lnTo>
                  <a:pt x="49021" y="389889"/>
                </a:lnTo>
                <a:lnTo>
                  <a:pt x="55389" y="383539"/>
                </a:lnTo>
                <a:lnTo>
                  <a:pt x="55825" y="382270"/>
                </a:lnTo>
                <a:close/>
              </a:path>
              <a:path w="574675" h="1027429">
                <a:moveTo>
                  <a:pt x="513270" y="177800"/>
                </a:moveTo>
                <a:lnTo>
                  <a:pt x="509692" y="177800"/>
                </a:lnTo>
                <a:lnTo>
                  <a:pt x="505983" y="187960"/>
                </a:lnTo>
                <a:lnTo>
                  <a:pt x="505323" y="191770"/>
                </a:lnTo>
                <a:lnTo>
                  <a:pt x="504221" y="200660"/>
                </a:lnTo>
                <a:lnTo>
                  <a:pt x="504001" y="213360"/>
                </a:lnTo>
                <a:lnTo>
                  <a:pt x="505983" y="227330"/>
                </a:lnTo>
                <a:lnTo>
                  <a:pt x="510682" y="236220"/>
                </a:lnTo>
                <a:lnTo>
                  <a:pt x="505983" y="246380"/>
                </a:lnTo>
                <a:lnTo>
                  <a:pt x="544147" y="246380"/>
                </a:lnTo>
                <a:lnTo>
                  <a:pt x="544639" y="245110"/>
                </a:lnTo>
                <a:lnTo>
                  <a:pt x="550052" y="229870"/>
                </a:lnTo>
                <a:lnTo>
                  <a:pt x="555466" y="209550"/>
                </a:lnTo>
                <a:lnTo>
                  <a:pt x="557926" y="190500"/>
                </a:lnTo>
                <a:lnTo>
                  <a:pt x="518263" y="190500"/>
                </a:lnTo>
                <a:lnTo>
                  <a:pt x="517032" y="184150"/>
                </a:lnTo>
                <a:lnTo>
                  <a:pt x="515967" y="181610"/>
                </a:lnTo>
                <a:lnTo>
                  <a:pt x="513270" y="177800"/>
                </a:lnTo>
                <a:close/>
              </a:path>
              <a:path w="574675" h="1027429">
                <a:moveTo>
                  <a:pt x="215137" y="194310"/>
                </a:moveTo>
                <a:lnTo>
                  <a:pt x="151272" y="194310"/>
                </a:lnTo>
                <a:lnTo>
                  <a:pt x="161131" y="195580"/>
                </a:lnTo>
                <a:lnTo>
                  <a:pt x="185181" y="195580"/>
                </a:lnTo>
                <a:lnTo>
                  <a:pt x="215137" y="194310"/>
                </a:lnTo>
                <a:close/>
              </a:path>
              <a:path w="574675" h="1027429">
                <a:moveTo>
                  <a:pt x="550148" y="128270"/>
                </a:moveTo>
                <a:lnTo>
                  <a:pt x="545556" y="130810"/>
                </a:lnTo>
                <a:lnTo>
                  <a:pt x="540654" y="146050"/>
                </a:lnTo>
                <a:lnTo>
                  <a:pt x="539962" y="149860"/>
                </a:lnTo>
                <a:lnTo>
                  <a:pt x="537495" y="161289"/>
                </a:lnTo>
                <a:lnTo>
                  <a:pt x="532671" y="172720"/>
                </a:lnTo>
                <a:lnTo>
                  <a:pt x="524906" y="184150"/>
                </a:lnTo>
                <a:lnTo>
                  <a:pt x="523676" y="185420"/>
                </a:lnTo>
                <a:lnTo>
                  <a:pt x="520969" y="189230"/>
                </a:lnTo>
                <a:lnTo>
                  <a:pt x="518263" y="190500"/>
                </a:lnTo>
                <a:lnTo>
                  <a:pt x="557926" y="190500"/>
                </a:lnTo>
                <a:lnTo>
                  <a:pt x="561679" y="185420"/>
                </a:lnTo>
                <a:lnTo>
                  <a:pt x="568991" y="173989"/>
                </a:lnTo>
                <a:lnTo>
                  <a:pt x="573946" y="162560"/>
                </a:lnTo>
                <a:lnTo>
                  <a:pt x="570626" y="156210"/>
                </a:lnTo>
                <a:lnTo>
                  <a:pt x="572271" y="151130"/>
                </a:lnTo>
                <a:lnTo>
                  <a:pt x="573575" y="144780"/>
                </a:lnTo>
                <a:lnTo>
                  <a:pt x="562752" y="144780"/>
                </a:lnTo>
                <a:lnTo>
                  <a:pt x="563951" y="138430"/>
                </a:lnTo>
                <a:lnTo>
                  <a:pt x="564454" y="134620"/>
                </a:lnTo>
                <a:lnTo>
                  <a:pt x="554878" y="134620"/>
                </a:lnTo>
                <a:lnTo>
                  <a:pt x="553549" y="132080"/>
                </a:lnTo>
                <a:lnTo>
                  <a:pt x="550148" y="128270"/>
                </a:lnTo>
                <a:close/>
              </a:path>
              <a:path w="574675" h="1027429">
                <a:moveTo>
                  <a:pt x="453084" y="161289"/>
                </a:moveTo>
                <a:lnTo>
                  <a:pt x="423941" y="161289"/>
                </a:lnTo>
                <a:lnTo>
                  <a:pt x="439689" y="165100"/>
                </a:lnTo>
                <a:lnTo>
                  <a:pt x="447627" y="165100"/>
                </a:lnTo>
                <a:lnTo>
                  <a:pt x="453084" y="161289"/>
                </a:lnTo>
                <a:close/>
              </a:path>
              <a:path w="574675" h="1027429">
                <a:moveTo>
                  <a:pt x="572609" y="135889"/>
                </a:moveTo>
                <a:lnTo>
                  <a:pt x="562752" y="144780"/>
                </a:lnTo>
                <a:lnTo>
                  <a:pt x="573575" y="144780"/>
                </a:lnTo>
                <a:lnTo>
                  <a:pt x="574357" y="140970"/>
                </a:lnTo>
                <a:lnTo>
                  <a:pt x="572609" y="135889"/>
                </a:lnTo>
                <a:close/>
              </a:path>
              <a:path w="574675" h="1027429">
                <a:moveTo>
                  <a:pt x="563395" y="123189"/>
                </a:moveTo>
                <a:lnTo>
                  <a:pt x="554878" y="134620"/>
                </a:lnTo>
                <a:lnTo>
                  <a:pt x="564454" y="134620"/>
                </a:lnTo>
                <a:lnTo>
                  <a:pt x="565292" y="128270"/>
                </a:lnTo>
                <a:lnTo>
                  <a:pt x="563395" y="123189"/>
                </a:lnTo>
                <a:close/>
              </a:path>
              <a:path w="574675" h="1027429">
                <a:moveTo>
                  <a:pt x="270815" y="106680"/>
                </a:moveTo>
                <a:lnTo>
                  <a:pt x="260810" y="106680"/>
                </a:lnTo>
                <a:lnTo>
                  <a:pt x="241061" y="109220"/>
                </a:lnTo>
                <a:lnTo>
                  <a:pt x="222202" y="115570"/>
                </a:lnTo>
                <a:lnTo>
                  <a:pt x="212772" y="116839"/>
                </a:lnTo>
                <a:lnTo>
                  <a:pt x="471471" y="116839"/>
                </a:lnTo>
                <a:lnTo>
                  <a:pt x="470868" y="115570"/>
                </a:lnTo>
                <a:lnTo>
                  <a:pt x="301005" y="115570"/>
                </a:lnTo>
                <a:lnTo>
                  <a:pt x="285257" y="107950"/>
                </a:lnTo>
                <a:lnTo>
                  <a:pt x="280558" y="107950"/>
                </a:lnTo>
                <a:lnTo>
                  <a:pt x="270815" y="106680"/>
                </a:lnTo>
                <a:close/>
              </a:path>
              <a:path w="574675" h="1027429">
                <a:moveTo>
                  <a:pt x="315229" y="110489"/>
                </a:moveTo>
                <a:lnTo>
                  <a:pt x="304180" y="115570"/>
                </a:lnTo>
                <a:lnTo>
                  <a:pt x="323103" y="115570"/>
                </a:lnTo>
                <a:lnTo>
                  <a:pt x="315229" y="110489"/>
                </a:lnTo>
                <a:close/>
              </a:path>
              <a:path w="574675" h="1027429">
                <a:moveTo>
                  <a:pt x="428785" y="0"/>
                </a:moveTo>
                <a:lnTo>
                  <a:pt x="397573" y="0"/>
                </a:lnTo>
                <a:lnTo>
                  <a:pt x="365765" y="17780"/>
                </a:lnTo>
                <a:lnTo>
                  <a:pt x="349900" y="64770"/>
                </a:lnTo>
                <a:lnTo>
                  <a:pt x="350238" y="68580"/>
                </a:lnTo>
                <a:lnTo>
                  <a:pt x="351456" y="77470"/>
                </a:lnTo>
                <a:lnTo>
                  <a:pt x="353865" y="87630"/>
                </a:lnTo>
                <a:lnTo>
                  <a:pt x="357774" y="99060"/>
                </a:lnTo>
                <a:lnTo>
                  <a:pt x="359616" y="100330"/>
                </a:lnTo>
                <a:lnTo>
                  <a:pt x="363077" y="104139"/>
                </a:lnTo>
                <a:lnTo>
                  <a:pt x="365061" y="109220"/>
                </a:lnTo>
                <a:lnTo>
                  <a:pt x="362473" y="115570"/>
                </a:lnTo>
                <a:lnTo>
                  <a:pt x="470868" y="115570"/>
                </a:lnTo>
                <a:lnTo>
                  <a:pt x="469661" y="113030"/>
                </a:lnTo>
                <a:lnTo>
                  <a:pt x="477535" y="109220"/>
                </a:lnTo>
                <a:lnTo>
                  <a:pt x="471312" y="96520"/>
                </a:lnTo>
                <a:lnTo>
                  <a:pt x="466486" y="87630"/>
                </a:lnTo>
                <a:lnTo>
                  <a:pt x="472836" y="80010"/>
                </a:lnTo>
                <a:lnTo>
                  <a:pt x="474368" y="71120"/>
                </a:lnTo>
                <a:lnTo>
                  <a:pt x="474424" y="50800"/>
                </a:lnTo>
                <a:lnTo>
                  <a:pt x="466193" y="25400"/>
                </a:lnTo>
                <a:lnTo>
                  <a:pt x="442864" y="3810"/>
                </a:lnTo>
                <a:lnTo>
                  <a:pt x="428785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12"/>
          <p:cNvSpPr txBox="1"/>
          <p:nvPr/>
        </p:nvSpPr>
        <p:spPr>
          <a:xfrm>
            <a:off x="4915280" y="2028571"/>
            <a:ext cx="939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沟通</a:t>
            </a:r>
            <a:endParaRPr sz="36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3" name="object 13"/>
          <p:cNvSpPr txBox="1"/>
          <p:nvPr/>
        </p:nvSpPr>
        <p:spPr>
          <a:xfrm>
            <a:off x="428650" y="4991176"/>
            <a:ext cx="9404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其他</a:t>
            </a:r>
            <a:endParaRPr sz="36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4" name="object 14"/>
          <p:cNvSpPr txBox="1"/>
          <p:nvPr/>
        </p:nvSpPr>
        <p:spPr>
          <a:xfrm>
            <a:off x="7099172" y="1962099"/>
            <a:ext cx="12357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0" dirty="0">
                <a:solidFill>
                  <a:srgbClr val="2D75B6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50</a:t>
            </a:r>
            <a:r>
              <a:rPr sz="4400" b="1" spc="5" dirty="0">
                <a:solidFill>
                  <a:srgbClr val="2D75B6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%</a:t>
            </a:r>
            <a:endParaRPr sz="4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5" name="object 15"/>
          <p:cNvSpPr txBox="1"/>
          <p:nvPr/>
        </p:nvSpPr>
        <p:spPr>
          <a:xfrm>
            <a:off x="3399790" y="2772498"/>
            <a:ext cx="1235710" cy="1920875"/>
          </a:xfrm>
          <a:prstGeom prst="rect">
            <a:avLst/>
          </a:prstGeom>
        </p:spPr>
        <p:txBody>
          <a:bodyPr vert="horz" wrap="square" lIns="0" tIns="289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80"/>
              </a:spcBef>
            </a:pPr>
            <a:r>
              <a:rPr sz="4400" b="1" spc="-10" dirty="0">
                <a:solidFill>
                  <a:srgbClr val="DFA49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20</a:t>
            </a:r>
            <a:r>
              <a:rPr sz="4400" b="1" spc="5" dirty="0">
                <a:solidFill>
                  <a:srgbClr val="DFA49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%</a:t>
            </a:r>
            <a:endParaRPr sz="4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>
              <a:lnSpc>
                <a:spcPct val="100000"/>
              </a:lnSpc>
              <a:spcBef>
                <a:spcPts val="2180"/>
              </a:spcBef>
            </a:pPr>
            <a:r>
              <a:rPr sz="4400" b="1" spc="-5" dirty="0">
                <a:solidFill>
                  <a:srgbClr val="9EC6BB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20</a:t>
            </a:r>
            <a:r>
              <a:rPr sz="4400" b="1" dirty="0">
                <a:solidFill>
                  <a:srgbClr val="9EC6BB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%</a:t>
            </a:r>
            <a:endParaRPr sz="4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6" name="object 16"/>
          <p:cNvSpPr txBox="1"/>
          <p:nvPr/>
        </p:nvSpPr>
        <p:spPr>
          <a:xfrm>
            <a:off x="1595119" y="3035046"/>
            <a:ext cx="1661160" cy="2630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6695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会议</a:t>
            </a:r>
            <a:endParaRPr sz="36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>
              <a:lnSpc>
                <a:spcPct val="100000"/>
              </a:lnSpc>
              <a:spcBef>
                <a:spcPts val="3225"/>
              </a:spcBef>
            </a:pPr>
            <a:r>
              <a:rPr sz="36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文案</a:t>
            </a:r>
            <a:endParaRPr sz="36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38785">
              <a:lnSpc>
                <a:spcPct val="100000"/>
              </a:lnSpc>
              <a:spcBef>
                <a:spcPts val="3360"/>
              </a:spcBef>
            </a:pPr>
            <a:r>
              <a:rPr sz="4400" b="1" spc="-5" dirty="0">
                <a:solidFill>
                  <a:srgbClr val="F7B98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10</a:t>
            </a:r>
            <a:r>
              <a:rPr sz="4400" b="1" dirty="0">
                <a:solidFill>
                  <a:srgbClr val="F7B98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%</a:t>
            </a:r>
            <a:endParaRPr sz="4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7" name="object 17"/>
          <p:cNvSpPr/>
          <p:nvPr/>
        </p:nvSpPr>
        <p:spPr>
          <a:xfrm>
            <a:off x="10087356" y="5719571"/>
            <a:ext cx="377951" cy="3733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18"/>
          <p:cNvSpPr/>
          <p:nvPr/>
        </p:nvSpPr>
        <p:spPr>
          <a:xfrm>
            <a:off x="10142219" y="5774435"/>
            <a:ext cx="266700" cy="26212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19"/>
          <p:cNvSpPr/>
          <p:nvPr/>
        </p:nvSpPr>
        <p:spPr>
          <a:xfrm>
            <a:off x="10222992" y="5853684"/>
            <a:ext cx="100774" cy="10077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20"/>
          <p:cNvSpPr/>
          <p:nvPr/>
        </p:nvSpPr>
        <p:spPr>
          <a:xfrm>
            <a:off x="10262616" y="5893308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0065" y="0"/>
                </a:moveTo>
                <a:lnTo>
                  <a:pt x="5841" y="0"/>
                </a:lnTo>
                <a:lnTo>
                  <a:pt x="0" y="5803"/>
                </a:lnTo>
                <a:lnTo>
                  <a:pt x="0" y="20104"/>
                </a:lnTo>
                <a:lnTo>
                  <a:pt x="5841" y="25907"/>
                </a:lnTo>
                <a:lnTo>
                  <a:pt x="20065" y="25907"/>
                </a:lnTo>
                <a:lnTo>
                  <a:pt x="25907" y="20104"/>
                </a:lnTo>
                <a:lnTo>
                  <a:pt x="25907" y="5803"/>
                </a:lnTo>
                <a:lnTo>
                  <a:pt x="200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21"/>
          <p:cNvSpPr/>
          <p:nvPr/>
        </p:nvSpPr>
        <p:spPr>
          <a:xfrm>
            <a:off x="10275569" y="5813297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9525" y="4127"/>
                </a:moveTo>
                <a:lnTo>
                  <a:pt x="9525" y="4127"/>
                </a:lnTo>
              </a:path>
            </a:pathLst>
          </a:custGeom>
          <a:ln w="82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22"/>
          <p:cNvSpPr/>
          <p:nvPr/>
        </p:nvSpPr>
        <p:spPr>
          <a:xfrm>
            <a:off x="10277093" y="5991605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9525" y="4127"/>
                </a:moveTo>
                <a:lnTo>
                  <a:pt x="9525" y="4127"/>
                </a:lnTo>
              </a:path>
            </a:pathLst>
          </a:custGeom>
          <a:ln w="82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23"/>
          <p:cNvSpPr/>
          <p:nvPr/>
        </p:nvSpPr>
        <p:spPr>
          <a:xfrm>
            <a:off x="10336910" y="5837796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5842" y="0"/>
                </a:moveTo>
                <a:lnTo>
                  <a:pt x="0" y="5918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24"/>
          <p:cNvSpPr/>
          <p:nvPr/>
        </p:nvSpPr>
        <p:spPr>
          <a:xfrm>
            <a:off x="10209276" y="5967971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5969" y="0"/>
                </a:moveTo>
                <a:lnTo>
                  <a:pt x="0" y="5918"/>
                </a:lnTo>
              </a:path>
            </a:pathLst>
          </a:custGeom>
          <a:ln w="190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25"/>
          <p:cNvSpPr/>
          <p:nvPr/>
        </p:nvSpPr>
        <p:spPr>
          <a:xfrm>
            <a:off x="10363961" y="5906261"/>
            <a:ext cx="8890" cy="0"/>
          </a:xfrm>
          <a:custGeom>
            <a:avLst/>
            <a:gdLst/>
            <a:ahLst/>
            <a:cxnLst/>
            <a:rect l="l" t="t" r="r" b="b"/>
            <a:pathLst>
              <a:path w="8890">
                <a:moveTo>
                  <a:pt x="4191" y="-9525"/>
                </a:moveTo>
                <a:lnTo>
                  <a:pt x="4191" y="9525"/>
                </a:lnTo>
              </a:path>
            </a:pathLst>
          </a:custGeom>
          <a:ln w="83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26"/>
          <p:cNvSpPr/>
          <p:nvPr/>
        </p:nvSpPr>
        <p:spPr>
          <a:xfrm>
            <a:off x="10181081" y="5907785"/>
            <a:ext cx="8890" cy="0"/>
          </a:xfrm>
          <a:custGeom>
            <a:avLst/>
            <a:gdLst/>
            <a:ahLst/>
            <a:cxnLst/>
            <a:rect l="l" t="t" r="r" b="b"/>
            <a:pathLst>
              <a:path w="8890">
                <a:moveTo>
                  <a:pt x="4191" y="-9525"/>
                </a:moveTo>
                <a:lnTo>
                  <a:pt x="4191" y="9525"/>
                </a:lnTo>
              </a:path>
            </a:pathLst>
          </a:custGeom>
          <a:ln w="83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27"/>
          <p:cNvSpPr/>
          <p:nvPr/>
        </p:nvSpPr>
        <p:spPr>
          <a:xfrm>
            <a:off x="10337292" y="5965812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5841" y="5829"/>
                </a:moveTo>
                <a:lnTo>
                  <a:pt x="0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28"/>
          <p:cNvSpPr/>
          <p:nvPr/>
        </p:nvSpPr>
        <p:spPr>
          <a:xfrm>
            <a:off x="10208894" y="5840044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5841" y="5829"/>
                </a:moveTo>
                <a:lnTo>
                  <a:pt x="0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29"/>
          <p:cNvSpPr/>
          <p:nvPr/>
        </p:nvSpPr>
        <p:spPr>
          <a:xfrm>
            <a:off x="10298430" y="5814809"/>
            <a:ext cx="1270" cy="4445"/>
          </a:xfrm>
          <a:custGeom>
            <a:avLst/>
            <a:gdLst/>
            <a:ahLst/>
            <a:cxnLst/>
            <a:rect l="l" t="t" r="r" b="b"/>
            <a:pathLst>
              <a:path w="1270" h="4445">
                <a:moveTo>
                  <a:pt x="1016" y="0"/>
                </a:moveTo>
                <a:lnTo>
                  <a:pt x="0" y="4013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30"/>
          <p:cNvSpPr/>
          <p:nvPr/>
        </p:nvSpPr>
        <p:spPr>
          <a:xfrm>
            <a:off x="10252582" y="5993104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10">
                <a:moveTo>
                  <a:pt x="1016" y="0"/>
                </a:moveTo>
                <a:lnTo>
                  <a:pt x="0" y="3784"/>
                </a:lnTo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31"/>
          <p:cNvSpPr/>
          <p:nvPr/>
        </p:nvSpPr>
        <p:spPr>
          <a:xfrm>
            <a:off x="10320146" y="5823965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2031" y="0"/>
                </a:moveTo>
                <a:lnTo>
                  <a:pt x="0" y="3606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32"/>
          <p:cNvSpPr/>
          <p:nvPr/>
        </p:nvSpPr>
        <p:spPr>
          <a:xfrm>
            <a:off x="10229850" y="5984328"/>
            <a:ext cx="1905" cy="3810"/>
          </a:xfrm>
          <a:custGeom>
            <a:avLst/>
            <a:gdLst/>
            <a:ahLst/>
            <a:cxnLst/>
            <a:rect l="l" t="t" r="r" b="b"/>
            <a:pathLst>
              <a:path w="1904" h="3810">
                <a:moveTo>
                  <a:pt x="1904" y="0"/>
                </a:moveTo>
                <a:lnTo>
                  <a:pt x="0" y="339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33"/>
          <p:cNvSpPr/>
          <p:nvPr/>
        </p:nvSpPr>
        <p:spPr>
          <a:xfrm>
            <a:off x="10300207" y="5992380"/>
            <a:ext cx="1270" cy="4445"/>
          </a:xfrm>
          <a:custGeom>
            <a:avLst/>
            <a:gdLst/>
            <a:ahLst/>
            <a:cxnLst/>
            <a:rect l="l" t="t" r="r" b="b"/>
            <a:pathLst>
              <a:path w="1270" h="4445">
                <a:moveTo>
                  <a:pt x="1016" y="4013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34"/>
          <p:cNvSpPr/>
          <p:nvPr/>
        </p:nvSpPr>
        <p:spPr>
          <a:xfrm>
            <a:off x="10250805" y="5815291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10">
                <a:moveTo>
                  <a:pt x="1016" y="3784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35"/>
          <p:cNvSpPr/>
          <p:nvPr/>
        </p:nvSpPr>
        <p:spPr>
          <a:xfrm>
            <a:off x="10321797" y="5983185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2031" y="3594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36"/>
          <p:cNvSpPr/>
          <p:nvPr/>
        </p:nvSpPr>
        <p:spPr>
          <a:xfrm>
            <a:off x="10228198" y="5824905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2031" y="3403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37"/>
          <p:cNvSpPr/>
          <p:nvPr/>
        </p:nvSpPr>
        <p:spPr>
          <a:xfrm>
            <a:off x="10355326" y="5950584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39">
                <a:moveTo>
                  <a:pt x="3682" y="2108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38"/>
          <p:cNvSpPr/>
          <p:nvPr/>
        </p:nvSpPr>
        <p:spPr>
          <a:xfrm>
            <a:off x="10193019" y="5859005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39">
                <a:moveTo>
                  <a:pt x="3428" y="1981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39"/>
          <p:cNvSpPr/>
          <p:nvPr/>
        </p:nvSpPr>
        <p:spPr>
          <a:xfrm>
            <a:off x="10364216" y="5928524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4063" y="1092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40"/>
          <p:cNvSpPr/>
          <p:nvPr/>
        </p:nvSpPr>
        <p:spPr>
          <a:xfrm>
            <a:off x="10183748" y="5882081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809" y="1028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41"/>
          <p:cNvSpPr/>
          <p:nvPr/>
        </p:nvSpPr>
        <p:spPr>
          <a:xfrm>
            <a:off x="10363834" y="5880277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4064" y="0"/>
                </a:moveTo>
                <a:lnTo>
                  <a:pt x="0" y="1092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42"/>
          <p:cNvSpPr/>
          <p:nvPr/>
        </p:nvSpPr>
        <p:spPr>
          <a:xfrm>
            <a:off x="10184256" y="5930379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810" y="0"/>
                </a:moveTo>
                <a:lnTo>
                  <a:pt x="0" y="1028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43"/>
          <p:cNvSpPr/>
          <p:nvPr/>
        </p:nvSpPr>
        <p:spPr>
          <a:xfrm>
            <a:off x="10354436" y="5857392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39">
                <a:moveTo>
                  <a:pt x="3683" y="0"/>
                </a:moveTo>
                <a:lnTo>
                  <a:pt x="0" y="2108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44"/>
          <p:cNvSpPr/>
          <p:nvPr/>
        </p:nvSpPr>
        <p:spPr>
          <a:xfrm>
            <a:off x="10193908" y="5952312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39">
                <a:moveTo>
                  <a:pt x="3556" y="0"/>
                </a:moveTo>
                <a:lnTo>
                  <a:pt x="0" y="1993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45"/>
          <p:cNvSpPr/>
          <p:nvPr/>
        </p:nvSpPr>
        <p:spPr>
          <a:xfrm>
            <a:off x="10386059" y="5085588"/>
            <a:ext cx="1042416" cy="10287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46"/>
          <p:cNvSpPr/>
          <p:nvPr/>
        </p:nvSpPr>
        <p:spPr>
          <a:xfrm>
            <a:off x="10539983" y="5237988"/>
            <a:ext cx="734695" cy="723900"/>
          </a:xfrm>
          <a:custGeom>
            <a:avLst/>
            <a:gdLst/>
            <a:ahLst/>
            <a:cxnLst/>
            <a:rect l="l" t="t" r="r" b="b"/>
            <a:pathLst>
              <a:path w="734695" h="723900">
                <a:moveTo>
                  <a:pt x="367284" y="0"/>
                </a:moveTo>
                <a:lnTo>
                  <a:pt x="317451" y="3304"/>
                </a:lnTo>
                <a:lnTo>
                  <a:pt x="269654" y="12929"/>
                </a:lnTo>
                <a:lnTo>
                  <a:pt x="224331" y="28444"/>
                </a:lnTo>
                <a:lnTo>
                  <a:pt x="181920" y="49417"/>
                </a:lnTo>
                <a:lnTo>
                  <a:pt x="142858" y="75417"/>
                </a:lnTo>
                <a:lnTo>
                  <a:pt x="107584" y="106013"/>
                </a:lnTo>
                <a:lnTo>
                  <a:pt x="76536" y="140773"/>
                </a:lnTo>
                <a:lnTo>
                  <a:pt x="50150" y="179267"/>
                </a:lnTo>
                <a:lnTo>
                  <a:pt x="28866" y="221063"/>
                </a:lnTo>
                <a:lnTo>
                  <a:pt x="13121" y="265729"/>
                </a:lnTo>
                <a:lnTo>
                  <a:pt x="3353" y="312835"/>
                </a:lnTo>
                <a:lnTo>
                  <a:pt x="0" y="361950"/>
                </a:lnTo>
                <a:lnTo>
                  <a:pt x="3353" y="411064"/>
                </a:lnTo>
                <a:lnTo>
                  <a:pt x="13121" y="458170"/>
                </a:lnTo>
                <a:lnTo>
                  <a:pt x="28866" y="502836"/>
                </a:lnTo>
                <a:lnTo>
                  <a:pt x="50150" y="544632"/>
                </a:lnTo>
                <a:lnTo>
                  <a:pt x="76536" y="583126"/>
                </a:lnTo>
                <a:lnTo>
                  <a:pt x="107584" y="617886"/>
                </a:lnTo>
                <a:lnTo>
                  <a:pt x="142858" y="648482"/>
                </a:lnTo>
                <a:lnTo>
                  <a:pt x="181920" y="674482"/>
                </a:lnTo>
                <a:lnTo>
                  <a:pt x="224331" y="695455"/>
                </a:lnTo>
                <a:lnTo>
                  <a:pt x="269654" y="710970"/>
                </a:lnTo>
                <a:lnTo>
                  <a:pt x="317451" y="720595"/>
                </a:lnTo>
                <a:lnTo>
                  <a:pt x="367284" y="723900"/>
                </a:lnTo>
                <a:lnTo>
                  <a:pt x="417116" y="720595"/>
                </a:lnTo>
                <a:lnTo>
                  <a:pt x="464913" y="710970"/>
                </a:lnTo>
                <a:lnTo>
                  <a:pt x="510236" y="695455"/>
                </a:lnTo>
                <a:lnTo>
                  <a:pt x="552647" y="674482"/>
                </a:lnTo>
                <a:lnTo>
                  <a:pt x="591709" y="648482"/>
                </a:lnTo>
                <a:lnTo>
                  <a:pt x="626983" y="617886"/>
                </a:lnTo>
                <a:lnTo>
                  <a:pt x="658031" y="583126"/>
                </a:lnTo>
                <a:lnTo>
                  <a:pt x="684417" y="544632"/>
                </a:lnTo>
                <a:lnTo>
                  <a:pt x="705701" y="502836"/>
                </a:lnTo>
                <a:lnTo>
                  <a:pt x="721446" y="458170"/>
                </a:lnTo>
                <a:lnTo>
                  <a:pt x="731214" y="411064"/>
                </a:lnTo>
                <a:lnTo>
                  <a:pt x="734568" y="361950"/>
                </a:lnTo>
                <a:lnTo>
                  <a:pt x="731214" y="312835"/>
                </a:lnTo>
                <a:lnTo>
                  <a:pt x="721446" y="265729"/>
                </a:lnTo>
                <a:lnTo>
                  <a:pt x="705701" y="221063"/>
                </a:lnTo>
                <a:lnTo>
                  <a:pt x="684417" y="179267"/>
                </a:lnTo>
                <a:lnTo>
                  <a:pt x="658031" y="140773"/>
                </a:lnTo>
                <a:lnTo>
                  <a:pt x="626983" y="106013"/>
                </a:lnTo>
                <a:lnTo>
                  <a:pt x="591709" y="75417"/>
                </a:lnTo>
                <a:lnTo>
                  <a:pt x="552647" y="49417"/>
                </a:lnTo>
                <a:lnTo>
                  <a:pt x="510236" y="28444"/>
                </a:lnTo>
                <a:lnTo>
                  <a:pt x="464913" y="12929"/>
                </a:lnTo>
                <a:lnTo>
                  <a:pt x="417116" y="3304"/>
                </a:lnTo>
                <a:lnTo>
                  <a:pt x="367284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47"/>
          <p:cNvSpPr/>
          <p:nvPr/>
        </p:nvSpPr>
        <p:spPr>
          <a:xfrm>
            <a:off x="10558271" y="5254752"/>
            <a:ext cx="698500" cy="690880"/>
          </a:xfrm>
          <a:custGeom>
            <a:avLst/>
            <a:gdLst/>
            <a:ahLst/>
            <a:cxnLst/>
            <a:rect l="l" t="t" r="r" b="b"/>
            <a:pathLst>
              <a:path w="698500" h="690879">
                <a:moveTo>
                  <a:pt x="348996" y="0"/>
                </a:moveTo>
                <a:lnTo>
                  <a:pt x="301630" y="3151"/>
                </a:lnTo>
                <a:lnTo>
                  <a:pt x="256204" y="12331"/>
                </a:lnTo>
                <a:lnTo>
                  <a:pt x="213133" y="27128"/>
                </a:lnTo>
                <a:lnTo>
                  <a:pt x="172832" y="47131"/>
                </a:lnTo>
                <a:lnTo>
                  <a:pt x="135717" y="71928"/>
                </a:lnTo>
                <a:lnTo>
                  <a:pt x="102203" y="101107"/>
                </a:lnTo>
                <a:lnTo>
                  <a:pt x="72705" y="134259"/>
                </a:lnTo>
                <a:lnTo>
                  <a:pt x="47639" y="170970"/>
                </a:lnTo>
                <a:lnTo>
                  <a:pt x="27420" y="210829"/>
                </a:lnTo>
                <a:lnTo>
                  <a:pt x="12463" y="253426"/>
                </a:lnTo>
                <a:lnTo>
                  <a:pt x="3185" y="298349"/>
                </a:lnTo>
                <a:lnTo>
                  <a:pt x="0" y="345186"/>
                </a:lnTo>
                <a:lnTo>
                  <a:pt x="3185" y="392025"/>
                </a:lnTo>
                <a:lnTo>
                  <a:pt x="12463" y="436949"/>
                </a:lnTo>
                <a:lnTo>
                  <a:pt x="27420" y="479547"/>
                </a:lnTo>
                <a:lnTo>
                  <a:pt x="47639" y="519407"/>
                </a:lnTo>
                <a:lnTo>
                  <a:pt x="72705" y="556118"/>
                </a:lnTo>
                <a:lnTo>
                  <a:pt x="102203" y="589268"/>
                </a:lnTo>
                <a:lnTo>
                  <a:pt x="135717" y="618447"/>
                </a:lnTo>
                <a:lnTo>
                  <a:pt x="172832" y="643243"/>
                </a:lnTo>
                <a:lnTo>
                  <a:pt x="213133" y="663245"/>
                </a:lnTo>
                <a:lnTo>
                  <a:pt x="256204" y="678041"/>
                </a:lnTo>
                <a:lnTo>
                  <a:pt x="301630" y="687220"/>
                </a:lnTo>
                <a:lnTo>
                  <a:pt x="348996" y="690372"/>
                </a:lnTo>
                <a:lnTo>
                  <a:pt x="396361" y="687220"/>
                </a:lnTo>
                <a:lnTo>
                  <a:pt x="441787" y="678041"/>
                </a:lnTo>
                <a:lnTo>
                  <a:pt x="484858" y="663245"/>
                </a:lnTo>
                <a:lnTo>
                  <a:pt x="525159" y="643243"/>
                </a:lnTo>
                <a:lnTo>
                  <a:pt x="562274" y="618447"/>
                </a:lnTo>
                <a:lnTo>
                  <a:pt x="595788" y="589268"/>
                </a:lnTo>
                <a:lnTo>
                  <a:pt x="625286" y="556118"/>
                </a:lnTo>
                <a:lnTo>
                  <a:pt x="650352" y="519407"/>
                </a:lnTo>
                <a:lnTo>
                  <a:pt x="670571" y="479547"/>
                </a:lnTo>
                <a:lnTo>
                  <a:pt x="685528" y="436949"/>
                </a:lnTo>
                <a:lnTo>
                  <a:pt x="694806" y="392025"/>
                </a:lnTo>
                <a:lnTo>
                  <a:pt x="697992" y="345186"/>
                </a:lnTo>
                <a:lnTo>
                  <a:pt x="694806" y="298349"/>
                </a:lnTo>
                <a:lnTo>
                  <a:pt x="685528" y="253426"/>
                </a:lnTo>
                <a:lnTo>
                  <a:pt x="670571" y="210829"/>
                </a:lnTo>
                <a:lnTo>
                  <a:pt x="650352" y="170970"/>
                </a:lnTo>
                <a:lnTo>
                  <a:pt x="625286" y="134259"/>
                </a:lnTo>
                <a:lnTo>
                  <a:pt x="595788" y="101107"/>
                </a:lnTo>
                <a:lnTo>
                  <a:pt x="562274" y="71928"/>
                </a:lnTo>
                <a:lnTo>
                  <a:pt x="525159" y="47131"/>
                </a:lnTo>
                <a:lnTo>
                  <a:pt x="484858" y="27128"/>
                </a:lnTo>
                <a:lnTo>
                  <a:pt x="441787" y="12331"/>
                </a:lnTo>
                <a:lnTo>
                  <a:pt x="396361" y="3151"/>
                </a:lnTo>
                <a:lnTo>
                  <a:pt x="348996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48"/>
          <p:cNvSpPr/>
          <p:nvPr/>
        </p:nvSpPr>
        <p:spPr>
          <a:xfrm>
            <a:off x="10655427" y="5320220"/>
            <a:ext cx="426084" cy="279400"/>
          </a:xfrm>
          <a:custGeom>
            <a:avLst/>
            <a:gdLst/>
            <a:ahLst/>
            <a:cxnLst/>
            <a:rect l="l" t="t" r="r" b="b"/>
            <a:pathLst>
              <a:path w="426084" h="279400">
                <a:moveTo>
                  <a:pt x="251659" y="0"/>
                </a:moveTo>
                <a:lnTo>
                  <a:pt x="208090" y="3383"/>
                </a:lnTo>
                <a:lnTo>
                  <a:pt x="165750" y="13240"/>
                </a:lnTo>
                <a:lnTo>
                  <a:pt x="125427" y="29322"/>
                </a:lnTo>
                <a:lnTo>
                  <a:pt x="87904" y="51382"/>
                </a:lnTo>
                <a:lnTo>
                  <a:pt x="53968" y="79170"/>
                </a:lnTo>
                <a:lnTo>
                  <a:pt x="24405" y="112439"/>
                </a:lnTo>
                <a:lnTo>
                  <a:pt x="0" y="150939"/>
                </a:lnTo>
                <a:lnTo>
                  <a:pt x="251841" y="278955"/>
                </a:lnTo>
                <a:lnTo>
                  <a:pt x="425576" y="58610"/>
                </a:lnTo>
                <a:lnTo>
                  <a:pt x="415125" y="51020"/>
                </a:lnTo>
                <a:lnTo>
                  <a:pt x="381889" y="31178"/>
                </a:lnTo>
                <a:lnTo>
                  <a:pt x="339344" y="13649"/>
                </a:lnTo>
                <a:lnTo>
                  <a:pt x="295672" y="3339"/>
                </a:lnTo>
                <a:lnTo>
                  <a:pt x="25165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49"/>
          <p:cNvSpPr/>
          <p:nvPr/>
        </p:nvSpPr>
        <p:spPr>
          <a:xfrm>
            <a:off x="10730483" y="5425440"/>
            <a:ext cx="349034" cy="34439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50"/>
          <p:cNvSpPr/>
          <p:nvPr/>
        </p:nvSpPr>
        <p:spPr>
          <a:xfrm>
            <a:off x="10797540" y="5492496"/>
            <a:ext cx="219710" cy="215265"/>
          </a:xfrm>
          <a:custGeom>
            <a:avLst/>
            <a:gdLst/>
            <a:ahLst/>
            <a:cxnLst/>
            <a:rect l="l" t="t" r="r" b="b"/>
            <a:pathLst>
              <a:path w="219709" h="215264">
                <a:moveTo>
                  <a:pt x="109727" y="0"/>
                </a:moveTo>
                <a:lnTo>
                  <a:pt x="67026" y="8447"/>
                </a:lnTo>
                <a:lnTo>
                  <a:pt x="32146" y="31480"/>
                </a:lnTo>
                <a:lnTo>
                  <a:pt x="8626" y="65633"/>
                </a:lnTo>
                <a:lnTo>
                  <a:pt x="0" y="107441"/>
                </a:lnTo>
                <a:lnTo>
                  <a:pt x="8626" y="149261"/>
                </a:lnTo>
                <a:lnTo>
                  <a:pt x="32146" y="183413"/>
                </a:lnTo>
                <a:lnTo>
                  <a:pt x="67026" y="206440"/>
                </a:lnTo>
                <a:lnTo>
                  <a:pt x="109727" y="214883"/>
                </a:lnTo>
                <a:lnTo>
                  <a:pt x="152429" y="206440"/>
                </a:lnTo>
                <a:lnTo>
                  <a:pt x="187309" y="183413"/>
                </a:lnTo>
                <a:lnTo>
                  <a:pt x="210829" y="149261"/>
                </a:lnTo>
                <a:lnTo>
                  <a:pt x="219455" y="107441"/>
                </a:lnTo>
                <a:lnTo>
                  <a:pt x="210829" y="65633"/>
                </a:lnTo>
                <a:lnTo>
                  <a:pt x="187309" y="31480"/>
                </a:lnTo>
                <a:lnTo>
                  <a:pt x="152429" y="8447"/>
                </a:lnTo>
                <a:lnTo>
                  <a:pt x="109727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51"/>
          <p:cNvSpPr/>
          <p:nvPr/>
        </p:nvSpPr>
        <p:spPr>
          <a:xfrm>
            <a:off x="10832592" y="5524500"/>
            <a:ext cx="144678" cy="14467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52"/>
          <p:cNvSpPr/>
          <p:nvPr/>
        </p:nvSpPr>
        <p:spPr>
          <a:xfrm>
            <a:off x="10872216" y="5564123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35051" y="0"/>
                </a:moveTo>
                <a:lnTo>
                  <a:pt x="21431" y="2762"/>
                </a:lnTo>
                <a:lnTo>
                  <a:pt x="10286" y="10287"/>
                </a:lnTo>
                <a:lnTo>
                  <a:pt x="2762" y="21431"/>
                </a:lnTo>
                <a:lnTo>
                  <a:pt x="0" y="35051"/>
                </a:lnTo>
                <a:lnTo>
                  <a:pt x="2762" y="48694"/>
                </a:lnTo>
                <a:lnTo>
                  <a:pt x="10287" y="59836"/>
                </a:lnTo>
                <a:lnTo>
                  <a:pt x="21431" y="67348"/>
                </a:lnTo>
                <a:lnTo>
                  <a:pt x="35051" y="70103"/>
                </a:lnTo>
                <a:lnTo>
                  <a:pt x="48672" y="67348"/>
                </a:lnTo>
                <a:lnTo>
                  <a:pt x="59817" y="59836"/>
                </a:lnTo>
                <a:lnTo>
                  <a:pt x="67341" y="48694"/>
                </a:lnTo>
                <a:lnTo>
                  <a:pt x="70103" y="35051"/>
                </a:lnTo>
                <a:lnTo>
                  <a:pt x="67341" y="21431"/>
                </a:lnTo>
                <a:lnTo>
                  <a:pt x="59816" y="10287"/>
                </a:lnTo>
                <a:lnTo>
                  <a:pt x="48672" y="2762"/>
                </a:lnTo>
                <a:lnTo>
                  <a:pt x="35051" y="0"/>
                </a:lnTo>
                <a:close/>
              </a:path>
            </a:pathLst>
          </a:custGeom>
          <a:solidFill>
            <a:srgbClr val="F420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53"/>
          <p:cNvSpPr/>
          <p:nvPr/>
        </p:nvSpPr>
        <p:spPr>
          <a:xfrm>
            <a:off x="10904981" y="5340858"/>
            <a:ext cx="0" cy="22860"/>
          </a:xfrm>
          <a:custGeom>
            <a:avLst/>
            <a:gdLst/>
            <a:ahLst/>
            <a:cxnLst/>
            <a:rect l="l" t="t" r="r" b="b"/>
            <a:pathLst>
              <a:path h="22860">
                <a:moveTo>
                  <a:pt x="-9525" y="11366"/>
                </a:moveTo>
                <a:lnTo>
                  <a:pt x="9525" y="11366"/>
                </a:lnTo>
              </a:path>
            </a:pathLst>
          </a:custGeom>
          <a:ln w="2273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54"/>
          <p:cNvSpPr/>
          <p:nvPr/>
        </p:nvSpPr>
        <p:spPr>
          <a:xfrm>
            <a:off x="10911078" y="5837682"/>
            <a:ext cx="0" cy="22860"/>
          </a:xfrm>
          <a:custGeom>
            <a:avLst/>
            <a:gdLst/>
            <a:ahLst/>
            <a:cxnLst/>
            <a:rect l="l" t="t" r="r" b="b"/>
            <a:pathLst>
              <a:path h="22860">
                <a:moveTo>
                  <a:pt x="-9525" y="11372"/>
                </a:moveTo>
                <a:lnTo>
                  <a:pt x="9525" y="11372"/>
                </a:lnTo>
              </a:path>
            </a:pathLst>
          </a:custGeom>
          <a:ln w="2274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55"/>
          <p:cNvSpPr/>
          <p:nvPr/>
        </p:nvSpPr>
        <p:spPr>
          <a:xfrm>
            <a:off x="11074907" y="5412104"/>
            <a:ext cx="16510" cy="16510"/>
          </a:xfrm>
          <a:custGeom>
            <a:avLst/>
            <a:gdLst/>
            <a:ahLst/>
            <a:cxnLst/>
            <a:rect l="l" t="t" r="r" b="b"/>
            <a:pathLst>
              <a:path w="16509" h="16510">
                <a:moveTo>
                  <a:pt x="16256" y="0"/>
                </a:moveTo>
                <a:lnTo>
                  <a:pt x="0" y="16383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56"/>
          <p:cNvSpPr/>
          <p:nvPr/>
        </p:nvSpPr>
        <p:spPr>
          <a:xfrm>
            <a:off x="10723244" y="5771045"/>
            <a:ext cx="16510" cy="16510"/>
          </a:xfrm>
          <a:custGeom>
            <a:avLst/>
            <a:gdLst/>
            <a:ahLst/>
            <a:cxnLst/>
            <a:rect l="l" t="t" r="r" b="b"/>
            <a:pathLst>
              <a:path w="16509" h="16510">
                <a:moveTo>
                  <a:pt x="16255" y="0"/>
                </a:moveTo>
                <a:lnTo>
                  <a:pt x="0" y="16306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57"/>
          <p:cNvSpPr/>
          <p:nvPr/>
        </p:nvSpPr>
        <p:spPr>
          <a:xfrm>
            <a:off x="11147297" y="5598414"/>
            <a:ext cx="23495" cy="0"/>
          </a:xfrm>
          <a:custGeom>
            <a:avLst/>
            <a:gdLst/>
            <a:ahLst/>
            <a:cxnLst/>
            <a:rect l="l" t="t" r="r" b="b"/>
            <a:pathLst>
              <a:path w="23495">
                <a:moveTo>
                  <a:pt x="23113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58"/>
          <p:cNvSpPr/>
          <p:nvPr/>
        </p:nvSpPr>
        <p:spPr>
          <a:xfrm>
            <a:off x="10645902" y="5602985"/>
            <a:ext cx="23495" cy="0"/>
          </a:xfrm>
          <a:custGeom>
            <a:avLst/>
            <a:gdLst/>
            <a:ahLst/>
            <a:cxnLst/>
            <a:rect l="l" t="t" r="r" b="b"/>
            <a:pathLst>
              <a:path w="23495">
                <a:moveTo>
                  <a:pt x="23114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59"/>
          <p:cNvSpPr/>
          <p:nvPr/>
        </p:nvSpPr>
        <p:spPr>
          <a:xfrm>
            <a:off x="11076178" y="5765076"/>
            <a:ext cx="16510" cy="16510"/>
          </a:xfrm>
          <a:custGeom>
            <a:avLst/>
            <a:gdLst/>
            <a:ahLst/>
            <a:cxnLst/>
            <a:rect l="l" t="t" r="r" b="b"/>
            <a:pathLst>
              <a:path w="16509" h="16510">
                <a:moveTo>
                  <a:pt x="16128" y="16090"/>
                </a:moveTo>
                <a:lnTo>
                  <a:pt x="0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60"/>
          <p:cNvSpPr/>
          <p:nvPr/>
        </p:nvSpPr>
        <p:spPr>
          <a:xfrm>
            <a:off x="10722102" y="5418328"/>
            <a:ext cx="16510" cy="16510"/>
          </a:xfrm>
          <a:custGeom>
            <a:avLst/>
            <a:gdLst/>
            <a:ahLst/>
            <a:cxnLst/>
            <a:rect l="l" t="t" r="r" b="b"/>
            <a:pathLst>
              <a:path w="16509" h="16510">
                <a:moveTo>
                  <a:pt x="16128" y="16129"/>
                </a:moveTo>
                <a:lnTo>
                  <a:pt x="0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61"/>
          <p:cNvSpPr/>
          <p:nvPr/>
        </p:nvSpPr>
        <p:spPr>
          <a:xfrm>
            <a:off x="10968863" y="5348732"/>
            <a:ext cx="3175" cy="11430"/>
          </a:xfrm>
          <a:custGeom>
            <a:avLst/>
            <a:gdLst/>
            <a:ahLst/>
            <a:cxnLst/>
            <a:rect l="l" t="t" r="r" b="b"/>
            <a:pathLst>
              <a:path w="3175" h="11429">
                <a:moveTo>
                  <a:pt x="2920" y="0"/>
                </a:moveTo>
                <a:lnTo>
                  <a:pt x="0" y="11049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62"/>
          <p:cNvSpPr/>
          <p:nvPr/>
        </p:nvSpPr>
        <p:spPr>
          <a:xfrm>
            <a:off x="10842625" y="5840310"/>
            <a:ext cx="3175" cy="10795"/>
          </a:xfrm>
          <a:custGeom>
            <a:avLst/>
            <a:gdLst/>
            <a:ahLst/>
            <a:cxnLst/>
            <a:rect l="l" t="t" r="r" b="b"/>
            <a:pathLst>
              <a:path w="3175" h="10795">
                <a:moveTo>
                  <a:pt x="2794" y="0"/>
                </a:moveTo>
                <a:lnTo>
                  <a:pt x="0" y="10439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63"/>
          <p:cNvSpPr/>
          <p:nvPr/>
        </p:nvSpPr>
        <p:spPr>
          <a:xfrm>
            <a:off x="11028806" y="5374004"/>
            <a:ext cx="5715" cy="10160"/>
          </a:xfrm>
          <a:custGeom>
            <a:avLst/>
            <a:gdLst/>
            <a:ahLst/>
            <a:cxnLst/>
            <a:rect l="l" t="t" r="r" b="b"/>
            <a:pathLst>
              <a:path w="5715" h="10160">
                <a:moveTo>
                  <a:pt x="5715" y="0"/>
                </a:moveTo>
                <a:lnTo>
                  <a:pt x="0" y="9906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64"/>
          <p:cNvSpPr/>
          <p:nvPr/>
        </p:nvSpPr>
        <p:spPr>
          <a:xfrm>
            <a:off x="10779886" y="5816130"/>
            <a:ext cx="5715" cy="9525"/>
          </a:xfrm>
          <a:custGeom>
            <a:avLst/>
            <a:gdLst/>
            <a:ahLst/>
            <a:cxnLst/>
            <a:rect l="l" t="t" r="r" b="b"/>
            <a:pathLst>
              <a:path w="5715" h="9525">
                <a:moveTo>
                  <a:pt x="5461" y="0"/>
                </a:moveTo>
                <a:lnTo>
                  <a:pt x="0" y="9359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65"/>
          <p:cNvSpPr/>
          <p:nvPr/>
        </p:nvSpPr>
        <p:spPr>
          <a:xfrm>
            <a:off x="10973816" y="5838329"/>
            <a:ext cx="3175" cy="11430"/>
          </a:xfrm>
          <a:custGeom>
            <a:avLst/>
            <a:gdLst/>
            <a:ahLst/>
            <a:cxnLst/>
            <a:rect l="l" t="t" r="r" b="b"/>
            <a:pathLst>
              <a:path w="3175" h="11429">
                <a:moveTo>
                  <a:pt x="2920" y="11074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66"/>
          <p:cNvSpPr/>
          <p:nvPr/>
        </p:nvSpPr>
        <p:spPr>
          <a:xfrm>
            <a:off x="10837671" y="5350128"/>
            <a:ext cx="3175" cy="10795"/>
          </a:xfrm>
          <a:custGeom>
            <a:avLst/>
            <a:gdLst/>
            <a:ahLst/>
            <a:cxnLst/>
            <a:rect l="l" t="t" r="r" b="b"/>
            <a:pathLst>
              <a:path w="3175" h="10795">
                <a:moveTo>
                  <a:pt x="2794" y="10414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67"/>
          <p:cNvSpPr/>
          <p:nvPr/>
        </p:nvSpPr>
        <p:spPr>
          <a:xfrm>
            <a:off x="11033252" y="5812967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5842" y="9918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68"/>
          <p:cNvSpPr/>
          <p:nvPr/>
        </p:nvSpPr>
        <p:spPr>
          <a:xfrm>
            <a:off x="10775442" y="5376671"/>
            <a:ext cx="5715" cy="9525"/>
          </a:xfrm>
          <a:custGeom>
            <a:avLst/>
            <a:gdLst/>
            <a:ahLst/>
            <a:cxnLst/>
            <a:rect l="l" t="t" r="r" b="b"/>
            <a:pathLst>
              <a:path w="5715" h="9525">
                <a:moveTo>
                  <a:pt x="5333" y="9270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69"/>
          <p:cNvSpPr/>
          <p:nvPr/>
        </p:nvSpPr>
        <p:spPr>
          <a:xfrm>
            <a:off x="11125961" y="5723102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59" h="6350">
                <a:moveTo>
                  <a:pt x="10033" y="5803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70"/>
          <p:cNvSpPr/>
          <p:nvPr/>
        </p:nvSpPr>
        <p:spPr>
          <a:xfrm>
            <a:off x="10678414" y="5470652"/>
            <a:ext cx="9525" cy="5715"/>
          </a:xfrm>
          <a:custGeom>
            <a:avLst/>
            <a:gdLst/>
            <a:ahLst/>
            <a:cxnLst/>
            <a:rect l="l" t="t" r="r" b="b"/>
            <a:pathLst>
              <a:path w="9525" h="5714">
                <a:moveTo>
                  <a:pt x="9525" y="5461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71"/>
          <p:cNvSpPr/>
          <p:nvPr/>
        </p:nvSpPr>
        <p:spPr>
          <a:xfrm>
            <a:off x="11150472" y="5662282"/>
            <a:ext cx="11430" cy="3175"/>
          </a:xfrm>
          <a:custGeom>
            <a:avLst/>
            <a:gdLst/>
            <a:ahLst/>
            <a:cxnLst/>
            <a:rect l="l" t="t" r="r" b="b"/>
            <a:pathLst>
              <a:path w="11429" h="3175">
                <a:moveTo>
                  <a:pt x="11175" y="2997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72"/>
          <p:cNvSpPr/>
          <p:nvPr/>
        </p:nvSpPr>
        <p:spPr>
          <a:xfrm>
            <a:off x="10652759" y="5534278"/>
            <a:ext cx="10795" cy="3175"/>
          </a:xfrm>
          <a:custGeom>
            <a:avLst/>
            <a:gdLst/>
            <a:ahLst/>
            <a:cxnLst/>
            <a:rect l="l" t="t" r="r" b="b"/>
            <a:pathLst>
              <a:path w="10795" h="3175">
                <a:moveTo>
                  <a:pt x="10541" y="2794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73"/>
          <p:cNvSpPr/>
          <p:nvPr/>
        </p:nvSpPr>
        <p:spPr>
          <a:xfrm>
            <a:off x="11149076" y="5529326"/>
            <a:ext cx="11430" cy="3175"/>
          </a:xfrm>
          <a:custGeom>
            <a:avLst/>
            <a:gdLst/>
            <a:ahLst/>
            <a:cxnLst/>
            <a:rect l="l" t="t" r="r" b="b"/>
            <a:pathLst>
              <a:path w="11429" h="3175">
                <a:moveTo>
                  <a:pt x="11302" y="0"/>
                </a:moveTo>
                <a:lnTo>
                  <a:pt x="0" y="2921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74"/>
          <p:cNvSpPr/>
          <p:nvPr/>
        </p:nvSpPr>
        <p:spPr>
          <a:xfrm>
            <a:off x="10654030" y="5667400"/>
            <a:ext cx="10795" cy="3175"/>
          </a:xfrm>
          <a:custGeom>
            <a:avLst/>
            <a:gdLst/>
            <a:ahLst/>
            <a:cxnLst/>
            <a:rect l="l" t="t" r="r" b="b"/>
            <a:pathLst>
              <a:path w="10795" h="3175">
                <a:moveTo>
                  <a:pt x="10668" y="0"/>
                </a:moveTo>
                <a:lnTo>
                  <a:pt x="0" y="2832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75"/>
          <p:cNvSpPr/>
          <p:nvPr/>
        </p:nvSpPr>
        <p:spPr>
          <a:xfrm>
            <a:off x="11123421" y="5466207"/>
            <a:ext cx="10160" cy="5715"/>
          </a:xfrm>
          <a:custGeom>
            <a:avLst/>
            <a:gdLst/>
            <a:ahLst/>
            <a:cxnLst/>
            <a:rect l="l" t="t" r="r" b="b"/>
            <a:pathLst>
              <a:path w="10159" h="5714">
                <a:moveTo>
                  <a:pt x="10032" y="0"/>
                </a:moveTo>
                <a:lnTo>
                  <a:pt x="0" y="5715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76"/>
          <p:cNvSpPr/>
          <p:nvPr/>
        </p:nvSpPr>
        <p:spPr>
          <a:xfrm>
            <a:off x="10680954" y="5727865"/>
            <a:ext cx="9525" cy="5715"/>
          </a:xfrm>
          <a:custGeom>
            <a:avLst/>
            <a:gdLst/>
            <a:ahLst/>
            <a:cxnLst/>
            <a:rect l="l" t="t" r="r" b="b"/>
            <a:pathLst>
              <a:path w="9525" h="5714">
                <a:moveTo>
                  <a:pt x="9525" y="0"/>
                </a:moveTo>
                <a:lnTo>
                  <a:pt x="0" y="5486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77"/>
          <p:cNvSpPr/>
          <p:nvPr/>
        </p:nvSpPr>
        <p:spPr>
          <a:xfrm>
            <a:off x="7152131" y="4818888"/>
            <a:ext cx="1397508" cy="137769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78"/>
          <p:cNvSpPr/>
          <p:nvPr/>
        </p:nvSpPr>
        <p:spPr>
          <a:xfrm>
            <a:off x="7382256" y="5045964"/>
            <a:ext cx="937260" cy="925194"/>
          </a:xfrm>
          <a:custGeom>
            <a:avLst/>
            <a:gdLst/>
            <a:ahLst/>
            <a:cxnLst/>
            <a:rect l="l" t="t" r="r" b="b"/>
            <a:pathLst>
              <a:path w="937259" h="925195">
                <a:moveTo>
                  <a:pt x="468629" y="0"/>
                </a:moveTo>
                <a:lnTo>
                  <a:pt x="420713" y="2388"/>
                </a:lnTo>
                <a:lnTo>
                  <a:pt x="374182" y="9399"/>
                </a:lnTo>
                <a:lnTo>
                  <a:pt x="329270" y="20799"/>
                </a:lnTo>
                <a:lnTo>
                  <a:pt x="286214" y="36355"/>
                </a:lnTo>
                <a:lnTo>
                  <a:pt x="245249" y="55836"/>
                </a:lnTo>
                <a:lnTo>
                  <a:pt x="206610" y="79007"/>
                </a:lnTo>
                <a:lnTo>
                  <a:pt x="170534" y="105637"/>
                </a:lnTo>
                <a:lnTo>
                  <a:pt x="137255" y="135493"/>
                </a:lnTo>
                <a:lnTo>
                  <a:pt x="107009" y="168341"/>
                </a:lnTo>
                <a:lnTo>
                  <a:pt x="80032" y="203950"/>
                </a:lnTo>
                <a:lnTo>
                  <a:pt x="56559" y="242086"/>
                </a:lnTo>
                <a:lnTo>
                  <a:pt x="36826" y="282517"/>
                </a:lnTo>
                <a:lnTo>
                  <a:pt x="21067" y="325010"/>
                </a:lnTo>
                <a:lnTo>
                  <a:pt x="9520" y="369332"/>
                </a:lnTo>
                <a:lnTo>
                  <a:pt x="2419" y="415251"/>
                </a:lnTo>
                <a:lnTo>
                  <a:pt x="0" y="462534"/>
                </a:lnTo>
                <a:lnTo>
                  <a:pt x="2419" y="509824"/>
                </a:lnTo>
                <a:lnTo>
                  <a:pt x="9520" y="555749"/>
                </a:lnTo>
                <a:lnTo>
                  <a:pt x="21067" y="600076"/>
                </a:lnTo>
                <a:lnTo>
                  <a:pt x="36826" y="642571"/>
                </a:lnTo>
                <a:lnTo>
                  <a:pt x="56559" y="683003"/>
                </a:lnTo>
                <a:lnTo>
                  <a:pt x="80032" y="721139"/>
                </a:lnTo>
                <a:lnTo>
                  <a:pt x="107009" y="756747"/>
                </a:lnTo>
                <a:lnTo>
                  <a:pt x="137255" y="789593"/>
                </a:lnTo>
                <a:lnTo>
                  <a:pt x="170534" y="819446"/>
                </a:lnTo>
                <a:lnTo>
                  <a:pt x="206610" y="846073"/>
                </a:lnTo>
                <a:lnTo>
                  <a:pt x="245249" y="869242"/>
                </a:lnTo>
                <a:lnTo>
                  <a:pt x="286214" y="888719"/>
                </a:lnTo>
                <a:lnTo>
                  <a:pt x="329270" y="904273"/>
                </a:lnTo>
                <a:lnTo>
                  <a:pt x="374182" y="915670"/>
                </a:lnTo>
                <a:lnTo>
                  <a:pt x="420713" y="922679"/>
                </a:lnTo>
                <a:lnTo>
                  <a:pt x="468629" y="925068"/>
                </a:lnTo>
                <a:lnTo>
                  <a:pt x="516546" y="922679"/>
                </a:lnTo>
                <a:lnTo>
                  <a:pt x="563077" y="915670"/>
                </a:lnTo>
                <a:lnTo>
                  <a:pt x="607989" y="904273"/>
                </a:lnTo>
                <a:lnTo>
                  <a:pt x="651045" y="888719"/>
                </a:lnTo>
                <a:lnTo>
                  <a:pt x="692010" y="869242"/>
                </a:lnTo>
                <a:lnTo>
                  <a:pt x="730649" y="846073"/>
                </a:lnTo>
                <a:lnTo>
                  <a:pt x="766725" y="819446"/>
                </a:lnTo>
                <a:lnTo>
                  <a:pt x="800004" y="789593"/>
                </a:lnTo>
                <a:lnTo>
                  <a:pt x="830250" y="756747"/>
                </a:lnTo>
                <a:lnTo>
                  <a:pt x="857227" y="721139"/>
                </a:lnTo>
                <a:lnTo>
                  <a:pt x="880700" y="683003"/>
                </a:lnTo>
                <a:lnTo>
                  <a:pt x="900433" y="642571"/>
                </a:lnTo>
                <a:lnTo>
                  <a:pt x="916192" y="600076"/>
                </a:lnTo>
                <a:lnTo>
                  <a:pt x="927739" y="555749"/>
                </a:lnTo>
                <a:lnTo>
                  <a:pt x="934840" y="509824"/>
                </a:lnTo>
                <a:lnTo>
                  <a:pt x="937260" y="462534"/>
                </a:lnTo>
                <a:lnTo>
                  <a:pt x="934840" y="415251"/>
                </a:lnTo>
                <a:lnTo>
                  <a:pt x="927739" y="369332"/>
                </a:lnTo>
                <a:lnTo>
                  <a:pt x="916192" y="325010"/>
                </a:lnTo>
                <a:lnTo>
                  <a:pt x="900433" y="282517"/>
                </a:lnTo>
                <a:lnTo>
                  <a:pt x="880700" y="242086"/>
                </a:lnTo>
                <a:lnTo>
                  <a:pt x="857227" y="203950"/>
                </a:lnTo>
                <a:lnTo>
                  <a:pt x="830250" y="168341"/>
                </a:lnTo>
                <a:lnTo>
                  <a:pt x="800004" y="135493"/>
                </a:lnTo>
                <a:lnTo>
                  <a:pt x="766725" y="105637"/>
                </a:lnTo>
                <a:lnTo>
                  <a:pt x="730649" y="79007"/>
                </a:lnTo>
                <a:lnTo>
                  <a:pt x="692010" y="55836"/>
                </a:lnTo>
                <a:lnTo>
                  <a:pt x="651045" y="36355"/>
                </a:lnTo>
                <a:lnTo>
                  <a:pt x="607989" y="20799"/>
                </a:lnTo>
                <a:lnTo>
                  <a:pt x="563077" y="9399"/>
                </a:lnTo>
                <a:lnTo>
                  <a:pt x="516546" y="2388"/>
                </a:lnTo>
                <a:lnTo>
                  <a:pt x="468629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79"/>
          <p:cNvSpPr/>
          <p:nvPr/>
        </p:nvSpPr>
        <p:spPr>
          <a:xfrm>
            <a:off x="7850885" y="5187950"/>
            <a:ext cx="378460" cy="673735"/>
          </a:xfrm>
          <a:custGeom>
            <a:avLst/>
            <a:gdLst/>
            <a:ahLst/>
            <a:cxnLst/>
            <a:rect l="l" t="t" r="r" b="b"/>
            <a:pathLst>
              <a:path w="378459" h="673735">
                <a:moveTo>
                  <a:pt x="195453" y="0"/>
                </a:moveTo>
                <a:lnTo>
                  <a:pt x="0" y="320547"/>
                </a:lnTo>
                <a:lnTo>
                  <a:pt x="125349" y="673582"/>
                </a:lnTo>
                <a:lnTo>
                  <a:pt x="173624" y="653039"/>
                </a:lnTo>
                <a:lnTo>
                  <a:pt x="218241" y="626301"/>
                </a:lnTo>
                <a:lnTo>
                  <a:pt x="258622" y="593836"/>
                </a:lnTo>
                <a:lnTo>
                  <a:pt x="294187" y="556113"/>
                </a:lnTo>
                <a:lnTo>
                  <a:pt x="324358" y="513600"/>
                </a:lnTo>
                <a:lnTo>
                  <a:pt x="346347" y="471885"/>
                </a:lnTo>
                <a:lnTo>
                  <a:pt x="362574" y="428775"/>
                </a:lnTo>
                <a:lnTo>
                  <a:pt x="373160" y="384751"/>
                </a:lnTo>
                <a:lnTo>
                  <a:pt x="378226" y="340294"/>
                </a:lnTo>
                <a:lnTo>
                  <a:pt x="377893" y="295885"/>
                </a:lnTo>
                <a:lnTo>
                  <a:pt x="372283" y="252003"/>
                </a:lnTo>
                <a:lnTo>
                  <a:pt x="361518" y="209131"/>
                </a:lnTo>
                <a:lnTo>
                  <a:pt x="345718" y="167748"/>
                </a:lnTo>
                <a:lnTo>
                  <a:pt x="325005" y="128335"/>
                </a:lnTo>
                <a:lnTo>
                  <a:pt x="299501" y="91373"/>
                </a:lnTo>
                <a:lnTo>
                  <a:pt x="269326" y="57343"/>
                </a:lnTo>
                <a:lnTo>
                  <a:pt x="234603" y="26725"/>
                </a:lnTo>
                <a:lnTo>
                  <a:pt x="19545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80"/>
          <p:cNvSpPr/>
          <p:nvPr/>
        </p:nvSpPr>
        <p:spPr>
          <a:xfrm>
            <a:off x="7763256" y="5420867"/>
            <a:ext cx="170649" cy="16916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81"/>
          <p:cNvSpPr/>
          <p:nvPr/>
        </p:nvSpPr>
        <p:spPr>
          <a:xfrm>
            <a:off x="7802880" y="5460491"/>
            <a:ext cx="96520" cy="94615"/>
          </a:xfrm>
          <a:custGeom>
            <a:avLst/>
            <a:gdLst/>
            <a:ahLst/>
            <a:cxnLst/>
            <a:rect l="l" t="t" r="r" b="b"/>
            <a:pathLst>
              <a:path w="96520" h="94614">
                <a:moveTo>
                  <a:pt x="48005" y="0"/>
                </a:moveTo>
                <a:lnTo>
                  <a:pt x="29307" y="3720"/>
                </a:lnTo>
                <a:lnTo>
                  <a:pt x="14049" y="13858"/>
                </a:lnTo>
                <a:lnTo>
                  <a:pt x="3768" y="28878"/>
                </a:lnTo>
                <a:lnTo>
                  <a:pt x="0" y="47244"/>
                </a:lnTo>
                <a:lnTo>
                  <a:pt x="3768" y="65609"/>
                </a:lnTo>
                <a:lnTo>
                  <a:pt x="14049" y="80629"/>
                </a:lnTo>
                <a:lnTo>
                  <a:pt x="29307" y="90767"/>
                </a:lnTo>
                <a:lnTo>
                  <a:pt x="48005" y="94488"/>
                </a:lnTo>
                <a:lnTo>
                  <a:pt x="66704" y="90767"/>
                </a:lnTo>
                <a:lnTo>
                  <a:pt x="81962" y="80629"/>
                </a:lnTo>
                <a:lnTo>
                  <a:pt x="92243" y="65609"/>
                </a:lnTo>
                <a:lnTo>
                  <a:pt x="96012" y="47244"/>
                </a:lnTo>
                <a:lnTo>
                  <a:pt x="92243" y="28878"/>
                </a:lnTo>
                <a:lnTo>
                  <a:pt x="81962" y="13858"/>
                </a:lnTo>
                <a:lnTo>
                  <a:pt x="66704" y="3720"/>
                </a:lnTo>
                <a:lnTo>
                  <a:pt x="48005" y="0"/>
                </a:lnTo>
                <a:close/>
              </a:path>
            </a:pathLst>
          </a:custGeom>
          <a:solidFill>
            <a:srgbClr val="0D70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82"/>
          <p:cNvSpPr/>
          <p:nvPr/>
        </p:nvSpPr>
        <p:spPr>
          <a:xfrm>
            <a:off x="7847838" y="5161026"/>
            <a:ext cx="0" cy="30480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-9525" y="15239"/>
                </a:moveTo>
                <a:lnTo>
                  <a:pt x="9525" y="15239"/>
                </a:lnTo>
              </a:path>
            </a:pathLst>
          </a:custGeom>
          <a:ln w="3048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83"/>
          <p:cNvSpPr/>
          <p:nvPr/>
        </p:nvSpPr>
        <p:spPr>
          <a:xfrm>
            <a:off x="7855457" y="5825490"/>
            <a:ext cx="0" cy="31115"/>
          </a:xfrm>
          <a:custGeom>
            <a:avLst/>
            <a:gdLst/>
            <a:ahLst/>
            <a:cxnLst/>
            <a:rect l="l" t="t" r="r" b="b"/>
            <a:pathLst>
              <a:path h="31114">
                <a:moveTo>
                  <a:pt x="-9525" y="15246"/>
                </a:moveTo>
                <a:lnTo>
                  <a:pt x="9525" y="15246"/>
                </a:lnTo>
              </a:path>
            </a:pathLst>
          </a:custGeom>
          <a:ln w="304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84"/>
          <p:cNvSpPr/>
          <p:nvPr/>
        </p:nvSpPr>
        <p:spPr>
          <a:xfrm>
            <a:off x="8075676" y="5256784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971" y="0"/>
                </a:moveTo>
                <a:lnTo>
                  <a:pt x="0" y="21843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85"/>
          <p:cNvSpPr/>
          <p:nvPr/>
        </p:nvSpPr>
        <p:spPr>
          <a:xfrm>
            <a:off x="7604252" y="5737961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21844" y="0"/>
                </a:moveTo>
                <a:lnTo>
                  <a:pt x="0" y="21856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86"/>
          <p:cNvSpPr/>
          <p:nvPr/>
        </p:nvSpPr>
        <p:spPr>
          <a:xfrm>
            <a:off x="8172450" y="5505450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>
                <a:moveTo>
                  <a:pt x="3086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87"/>
          <p:cNvSpPr/>
          <p:nvPr/>
        </p:nvSpPr>
        <p:spPr>
          <a:xfrm>
            <a:off x="7498842" y="5513070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>
                <a:moveTo>
                  <a:pt x="3086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88"/>
          <p:cNvSpPr/>
          <p:nvPr/>
        </p:nvSpPr>
        <p:spPr>
          <a:xfrm>
            <a:off x="8077581" y="5729960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463" y="21564"/>
                </a:moveTo>
                <a:lnTo>
                  <a:pt x="0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89"/>
          <p:cNvSpPr/>
          <p:nvPr/>
        </p:nvSpPr>
        <p:spPr>
          <a:xfrm>
            <a:off x="7602728" y="526503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590" y="21590"/>
                </a:moveTo>
                <a:lnTo>
                  <a:pt x="0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90"/>
          <p:cNvSpPr/>
          <p:nvPr/>
        </p:nvSpPr>
        <p:spPr>
          <a:xfrm>
            <a:off x="7933563" y="5171821"/>
            <a:ext cx="4445" cy="15240"/>
          </a:xfrm>
          <a:custGeom>
            <a:avLst/>
            <a:gdLst/>
            <a:ahLst/>
            <a:cxnLst/>
            <a:rect l="l" t="t" r="r" b="b"/>
            <a:pathLst>
              <a:path w="4445" h="15239">
                <a:moveTo>
                  <a:pt x="3936" y="0"/>
                </a:moveTo>
                <a:lnTo>
                  <a:pt x="0" y="14731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91"/>
          <p:cNvSpPr/>
          <p:nvPr/>
        </p:nvSpPr>
        <p:spPr>
          <a:xfrm>
            <a:off x="7764398" y="5830823"/>
            <a:ext cx="3810" cy="14604"/>
          </a:xfrm>
          <a:custGeom>
            <a:avLst/>
            <a:gdLst/>
            <a:ahLst/>
            <a:cxnLst/>
            <a:rect l="l" t="t" r="r" b="b"/>
            <a:pathLst>
              <a:path w="3809" h="14604">
                <a:moveTo>
                  <a:pt x="3682" y="0"/>
                </a:moveTo>
                <a:lnTo>
                  <a:pt x="0" y="13995"/>
                </a:lnTo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92"/>
          <p:cNvSpPr/>
          <p:nvPr/>
        </p:nvSpPr>
        <p:spPr>
          <a:xfrm>
            <a:off x="8013954" y="5205603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7747" y="0"/>
                </a:moveTo>
                <a:lnTo>
                  <a:pt x="0" y="13335"/>
                </a:lnTo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93"/>
          <p:cNvSpPr/>
          <p:nvPr/>
        </p:nvSpPr>
        <p:spPr>
          <a:xfrm>
            <a:off x="7680197" y="5798400"/>
            <a:ext cx="7620" cy="12700"/>
          </a:xfrm>
          <a:custGeom>
            <a:avLst/>
            <a:gdLst/>
            <a:ahLst/>
            <a:cxnLst/>
            <a:rect l="l" t="t" r="r" b="b"/>
            <a:pathLst>
              <a:path w="7620" h="12700">
                <a:moveTo>
                  <a:pt x="7238" y="0"/>
                </a:moveTo>
                <a:lnTo>
                  <a:pt x="0" y="12547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94"/>
          <p:cNvSpPr/>
          <p:nvPr/>
        </p:nvSpPr>
        <p:spPr>
          <a:xfrm>
            <a:off x="7940293" y="5828169"/>
            <a:ext cx="4445" cy="15240"/>
          </a:xfrm>
          <a:custGeom>
            <a:avLst/>
            <a:gdLst/>
            <a:ahLst/>
            <a:cxnLst/>
            <a:rect l="l" t="t" r="r" b="b"/>
            <a:pathLst>
              <a:path w="4445" h="15239">
                <a:moveTo>
                  <a:pt x="3936" y="14846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95"/>
          <p:cNvSpPr/>
          <p:nvPr/>
        </p:nvSpPr>
        <p:spPr>
          <a:xfrm>
            <a:off x="7757668" y="5173598"/>
            <a:ext cx="3810" cy="13970"/>
          </a:xfrm>
          <a:custGeom>
            <a:avLst/>
            <a:gdLst/>
            <a:ahLst/>
            <a:cxnLst/>
            <a:rect l="l" t="t" r="r" b="b"/>
            <a:pathLst>
              <a:path w="3809" h="13970">
                <a:moveTo>
                  <a:pt x="3682" y="13969"/>
                </a:moveTo>
                <a:lnTo>
                  <a:pt x="0" y="0"/>
                </a:lnTo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96"/>
          <p:cNvSpPr/>
          <p:nvPr/>
        </p:nvSpPr>
        <p:spPr>
          <a:xfrm>
            <a:off x="8020050" y="5794159"/>
            <a:ext cx="7620" cy="13335"/>
          </a:xfrm>
          <a:custGeom>
            <a:avLst/>
            <a:gdLst/>
            <a:ahLst/>
            <a:cxnLst/>
            <a:rect l="l" t="t" r="r" b="b"/>
            <a:pathLst>
              <a:path w="7620" h="13335">
                <a:moveTo>
                  <a:pt x="7620" y="13296"/>
                </a:moveTo>
                <a:lnTo>
                  <a:pt x="0" y="0"/>
                </a:lnTo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97"/>
          <p:cNvSpPr/>
          <p:nvPr/>
        </p:nvSpPr>
        <p:spPr>
          <a:xfrm>
            <a:off x="7674229" y="5209159"/>
            <a:ext cx="7620" cy="12700"/>
          </a:xfrm>
          <a:custGeom>
            <a:avLst/>
            <a:gdLst/>
            <a:ahLst/>
            <a:cxnLst/>
            <a:rect l="l" t="t" r="r" b="b"/>
            <a:pathLst>
              <a:path w="7620" h="12700">
                <a:moveTo>
                  <a:pt x="7239" y="12573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98"/>
          <p:cNvSpPr/>
          <p:nvPr/>
        </p:nvSpPr>
        <p:spPr>
          <a:xfrm>
            <a:off x="8144256" y="5673674"/>
            <a:ext cx="13970" cy="8255"/>
          </a:xfrm>
          <a:custGeom>
            <a:avLst/>
            <a:gdLst/>
            <a:ahLst/>
            <a:cxnLst/>
            <a:rect l="l" t="t" r="r" b="b"/>
            <a:pathLst>
              <a:path w="13970" h="8254">
                <a:moveTo>
                  <a:pt x="13462" y="7785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99"/>
          <p:cNvSpPr/>
          <p:nvPr/>
        </p:nvSpPr>
        <p:spPr>
          <a:xfrm>
            <a:off x="7544181" y="5335142"/>
            <a:ext cx="12700" cy="7620"/>
          </a:xfrm>
          <a:custGeom>
            <a:avLst/>
            <a:gdLst/>
            <a:ahLst/>
            <a:cxnLst/>
            <a:rect l="l" t="t" r="r" b="b"/>
            <a:pathLst>
              <a:path w="12700" h="7620">
                <a:moveTo>
                  <a:pt x="12700" y="7365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00"/>
          <p:cNvSpPr/>
          <p:nvPr/>
        </p:nvSpPr>
        <p:spPr>
          <a:xfrm>
            <a:off x="8177021" y="5592114"/>
            <a:ext cx="15240" cy="4445"/>
          </a:xfrm>
          <a:custGeom>
            <a:avLst/>
            <a:gdLst/>
            <a:ahLst/>
            <a:cxnLst/>
            <a:rect l="l" t="t" r="r" b="b"/>
            <a:pathLst>
              <a:path w="15240" h="4445">
                <a:moveTo>
                  <a:pt x="15112" y="4038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01"/>
          <p:cNvSpPr/>
          <p:nvPr/>
        </p:nvSpPr>
        <p:spPr>
          <a:xfrm>
            <a:off x="7509764" y="5420486"/>
            <a:ext cx="14604" cy="3810"/>
          </a:xfrm>
          <a:custGeom>
            <a:avLst/>
            <a:gdLst/>
            <a:ahLst/>
            <a:cxnLst/>
            <a:rect l="l" t="t" r="r" b="b"/>
            <a:pathLst>
              <a:path w="14604" h="3810">
                <a:moveTo>
                  <a:pt x="14224" y="3809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02"/>
          <p:cNvSpPr/>
          <p:nvPr/>
        </p:nvSpPr>
        <p:spPr>
          <a:xfrm>
            <a:off x="8175243" y="5413755"/>
            <a:ext cx="15240" cy="4445"/>
          </a:xfrm>
          <a:custGeom>
            <a:avLst/>
            <a:gdLst/>
            <a:ahLst/>
            <a:cxnLst/>
            <a:rect l="l" t="t" r="r" b="b"/>
            <a:pathLst>
              <a:path w="15240" h="4445">
                <a:moveTo>
                  <a:pt x="15112" y="0"/>
                </a:moveTo>
                <a:lnTo>
                  <a:pt x="0" y="4064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03"/>
          <p:cNvSpPr/>
          <p:nvPr/>
        </p:nvSpPr>
        <p:spPr>
          <a:xfrm>
            <a:off x="7511542" y="5598985"/>
            <a:ext cx="14604" cy="3810"/>
          </a:xfrm>
          <a:custGeom>
            <a:avLst/>
            <a:gdLst/>
            <a:ahLst/>
            <a:cxnLst/>
            <a:rect l="l" t="t" r="r" b="b"/>
            <a:pathLst>
              <a:path w="14604" h="3810">
                <a:moveTo>
                  <a:pt x="14224" y="0"/>
                </a:moveTo>
                <a:lnTo>
                  <a:pt x="0" y="3809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04"/>
          <p:cNvSpPr/>
          <p:nvPr/>
        </p:nvSpPr>
        <p:spPr>
          <a:xfrm>
            <a:off x="8140827" y="5329173"/>
            <a:ext cx="13970" cy="8255"/>
          </a:xfrm>
          <a:custGeom>
            <a:avLst/>
            <a:gdLst/>
            <a:ahLst/>
            <a:cxnLst/>
            <a:rect l="l" t="t" r="r" b="b"/>
            <a:pathLst>
              <a:path w="13970" h="8254">
                <a:moveTo>
                  <a:pt x="13462" y="0"/>
                </a:moveTo>
                <a:lnTo>
                  <a:pt x="0" y="7746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05"/>
          <p:cNvSpPr/>
          <p:nvPr/>
        </p:nvSpPr>
        <p:spPr>
          <a:xfrm>
            <a:off x="7547609" y="5680062"/>
            <a:ext cx="12700" cy="7620"/>
          </a:xfrm>
          <a:custGeom>
            <a:avLst/>
            <a:gdLst/>
            <a:ahLst/>
            <a:cxnLst/>
            <a:rect l="l" t="t" r="r" b="b"/>
            <a:pathLst>
              <a:path w="12700" h="7620">
                <a:moveTo>
                  <a:pt x="12700" y="0"/>
                </a:moveTo>
                <a:lnTo>
                  <a:pt x="0" y="734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06"/>
          <p:cNvSpPr/>
          <p:nvPr/>
        </p:nvSpPr>
        <p:spPr>
          <a:xfrm>
            <a:off x="8104631" y="3165348"/>
            <a:ext cx="2787396" cy="274929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07"/>
          <p:cNvSpPr/>
          <p:nvPr/>
        </p:nvSpPr>
        <p:spPr>
          <a:xfrm>
            <a:off x="8253983" y="3313176"/>
            <a:ext cx="2489200" cy="2455545"/>
          </a:xfrm>
          <a:custGeom>
            <a:avLst/>
            <a:gdLst/>
            <a:ahLst/>
            <a:cxnLst/>
            <a:rect l="l" t="t" r="r" b="b"/>
            <a:pathLst>
              <a:path w="2489200" h="2455545">
                <a:moveTo>
                  <a:pt x="1244346" y="0"/>
                </a:moveTo>
                <a:lnTo>
                  <a:pt x="1195487" y="929"/>
                </a:lnTo>
                <a:lnTo>
                  <a:pt x="1147105" y="3693"/>
                </a:lnTo>
                <a:lnTo>
                  <a:pt x="1099235" y="8259"/>
                </a:lnTo>
                <a:lnTo>
                  <a:pt x="1051911" y="14592"/>
                </a:lnTo>
                <a:lnTo>
                  <a:pt x="1005168" y="22658"/>
                </a:lnTo>
                <a:lnTo>
                  <a:pt x="959040" y="32423"/>
                </a:lnTo>
                <a:lnTo>
                  <a:pt x="913562" y="43853"/>
                </a:lnTo>
                <a:lnTo>
                  <a:pt x="868768" y="56914"/>
                </a:lnTo>
                <a:lnTo>
                  <a:pt x="824693" y="71571"/>
                </a:lnTo>
                <a:lnTo>
                  <a:pt x="781372" y="87791"/>
                </a:lnTo>
                <a:lnTo>
                  <a:pt x="738840" y="105539"/>
                </a:lnTo>
                <a:lnTo>
                  <a:pt x="697130" y="124781"/>
                </a:lnTo>
                <a:lnTo>
                  <a:pt x="656277" y="145483"/>
                </a:lnTo>
                <a:lnTo>
                  <a:pt x="616316" y="167611"/>
                </a:lnTo>
                <a:lnTo>
                  <a:pt x="577282" y="191131"/>
                </a:lnTo>
                <a:lnTo>
                  <a:pt x="539210" y="216009"/>
                </a:lnTo>
                <a:lnTo>
                  <a:pt x="502133" y="242210"/>
                </a:lnTo>
                <a:lnTo>
                  <a:pt x="466086" y="269701"/>
                </a:lnTo>
                <a:lnTo>
                  <a:pt x="431104" y="298447"/>
                </a:lnTo>
                <a:lnTo>
                  <a:pt x="397222" y="328414"/>
                </a:lnTo>
                <a:lnTo>
                  <a:pt x="364474" y="359568"/>
                </a:lnTo>
                <a:lnTo>
                  <a:pt x="332894" y="391875"/>
                </a:lnTo>
                <a:lnTo>
                  <a:pt x="302518" y="425301"/>
                </a:lnTo>
                <a:lnTo>
                  <a:pt x="273380" y="459812"/>
                </a:lnTo>
                <a:lnTo>
                  <a:pt x="245514" y="495373"/>
                </a:lnTo>
                <a:lnTo>
                  <a:pt x="218955" y="531951"/>
                </a:lnTo>
                <a:lnTo>
                  <a:pt x="193738" y="569511"/>
                </a:lnTo>
                <a:lnTo>
                  <a:pt x="169897" y="608019"/>
                </a:lnTo>
                <a:lnTo>
                  <a:pt x="147467" y="647441"/>
                </a:lnTo>
                <a:lnTo>
                  <a:pt x="126483" y="687743"/>
                </a:lnTo>
                <a:lnTo>
                  <a:pt x="106978" y="728891"/>
                </a:lnTo>
                <a:lnTo>
                  <a:pt x="88988" y="770851"/>
                </a:lnTo>
                <a:lnTo>
                  <a:pt x="72547" y="813588"/>
                </a:lnTo>
                <a:lnTo>
                  <a:pt x="57690" y="857069"/>
                </a:lnTo>
                <a:lnTo>
                  <a:pt x="44451" y="901259"/>
                </a:lnTo>
                <a:lnTo>
                  <a:pt x="32865" y="946124"/>
                </a:lnTo>
                <a:lnTo>
                  <a:pt x="22967" y="991630"/>
                </a:lnTo>
                <a:lnTo>
                  <a:pt x="14791" y="1037743"/>
                </a:lnTo>
                <a:lnTo>
                  <a:pt x="8372" y="1084429"/>
                </a:lnTo>
                <a:lnTo>
                  <a:pt x="3744" y="1131653"/>
                </a:lnTo>
                <a:lnTo>
                  <a:pt x="941" y="1179382"/>
                </a:lnTo>
                <a:lnTo>
                  <a:pt x="0" y="1227582"/>
                </a:lnTo>
                <a:lnTo>
                  <a:pt x="941" y="1275781"/>
                </a:lnTo>
                <a:lnTo>
                  <a:pt x="3744" y="1323510"/>
                </a:lnTo>
                <a:lnTo>
                  <a:pt x="8372" y="1370734"/>
                </a:lnTo>
                <a:lnTo>
                  <a:pt x="14791" y="1417420"/>
                </a:lnTo>
                <a:lnTo>
                  <a:pt x="22967" y="1463533"/>
                </a:lnTo>
                <a:lnTo>
                  <a:pt x="32865" y="1509039"/>
                </a:lnTo>
                <a:lnTo>
                  <a:pt x="44451" y="1553904"/>
                </a:lnTo>
                <a:lnTo>
                  <a:pt x="57690" y="1598094"/>
                </a:lnTo>
                <a:lnTo>
                  <a:pt x="72547" y="1641575"/>
                </a:lnTo>
                <a:lnTo>
                  <a:pt x="88988" y="1684312"/>
                </a:lnTo>
                <a:lnTo>
                  <a:pt x="106978" y="1726272"/>
                </a:lnTo>
                <a:lnTo>
                  <a:pt x="126483" y="1767420"/>
                </a:lnTo>
                <a:lnTo>
                  <a:pt x="147467" y="1807722"/>
                </a:lnTo>
                <a:lnTo>
                  <a:pt x="169897" y="1847144"/>
                </a:lnTo>
                <a:lnTo>
                  <a:pt x="193738" y="1885652"/>
                </a:lnTo>
                <a:lnTo>
                  <a:pt x="218955" y="1923212"/>
                </a:lnTo>
                <a:lnTo>
                  <a:pt x="245514" y="1959790"/>
                </a:lnTo>
                <a:lnTo>
                  <a:pt x="273380" y="1995351"/>
                </a:lnTo>
                <a:lnTo>
                  <a:pt x="302518" y="2029862"/>
                </a:lnTo>
                <a:lnTo>
                  <a:pt x="332894" y="2063288"/>
                </a:lnTo>
                <a:lnTo>
                  <a:pt x="364474" y="2095595"/>
                </a:lnTo>
                <a:lnTo>
                  <a:pt x="397222" y="2126749"/>
                </a:lnTo>
                <a:lnTo>
                  <a:pt x="431104" y="2156716"/>
                </a:lnTo>
                <a:lnTo>
                  <a:pt x="466086" y="2185462"/>
                </a:lnTo>
                <a:lnTo>
                  <a:pt x="502133" y="2212953"/>
                </a:lnTo>
                <a:lnTo>
                  <a:pt x="539210" y="2239154"/>
                </a:lnTo>
                <a:lnTo>
                  <a:pt x="577282" y="2264032"/>
                </a:lnTo>
                <a:lnTo>
                  <a:pt x="616316" y="2287552"/>
                </a:lnTo>
                <a:lnTo>
                  <a:pt x="656277" y="2309680"/>
                </a:lnTo>
                <a:lnTo>
                  <a:pt x="697130" y="2330382"/>
                </a:lnTo>
                <a:lnTo>
                  <a:pt x="738840" y="2349624"/>
                </a:lnTo>
                <a:lnTo>
                  <a:pt x="781372" y="2367372"/>
                </a:lnTo>
                <a:lnTo>
                  <a:pt x="824693" y="2383592"/>
                </a:lnTo>
                <a:lnTo>
                  <a:pt x="868768" y="2398249"/>
                </a:lnTo>
                <a:lnTo>
                  <a:pt x="913562" y="2411310"/>
                </a:lnTo>
                <a:lnTo>
                  <a:pt x="959040" y="2422740"/>
                </a:lnTo>
                <a:lnTo>
                  <a:pt x="1005168" y="2432505"/>
                </a:lnTo>
                <a:lnTo>
                  <a:pt x="1051911" y="2440571"/>
                </a:lnTo>
                <a:lnTo>
                  <a:pt x="1099235" y="2446904"/>
                </a:lnTo>
                <a:lnTo>
                  <a:pt x="1147105" y="2451470"/>
                </a:lnTo>
                <a:lnTo>
                  <a:pt x="1195487" y="2454234"/>
                </a:lnTo>
                <a:lnTo>
                  <a:pt x="1244346" y="2455164"/>
                </a:lnTo>
                <a:lnTo>
                  <a:pt x="1293204" y="2454234"/>
                </a:lnTo>
                <a:lnTo>
                  <a:pt x="1341586" y="2451470"/>
                </a:lnTo>
                <a:lnTo>
                  <a:pt x="1389456" y="2446904"/>
                </a:lnTo>
                <a:lnTo>
                  <a:pt x="1436780" y="2440571"/>
                </a:lnTo>
                <a:lnTo>
                  <a:pt x="1483523" y="2432505"/>
                </a:lnTo>
                <a:lnTo>
                  <a:pt x="1529651" y="2422740"/>
                </a:lnTo>
                <a:lnTo>
                  <a:pt x="1575129" y="2411310"/>
                </a:lnTo>
                <a:lnTo>
                  <a:pt x="1619923" y="2398249"/>
                </a:lnTo>
                <a:lnTo>
                  <a:pt x="1663998" y="2383592"/>
                </a:lnTo>
                <a:lnTo>
                  <a:pt x="1707319" y="2367372"/>
                </a:lnTo>
                <a:lnTo>
                  <a:pt x="1749851" y="2349624"/>
                </a:lnTo>
                <a:lnTo>
                  <a:pt x="1791561" y="2330382"/>
                </a:lnTo>
                <a:lnTo>
                  <a:pt x="1832414" y="2309680"/>
                </a:lnTo>
                <a:lnTo>
                  <a:pt x="1872375" y="2287552"/>
                </a:lnTo>
                <a:lnTo>
                  <a:pt x="1911409" y="2264032"/>
                </a:lnTo>
                <a:lnTo>
                  <a:pt x="1949481" y="2239154"/>
                </a:lnTo>
                <a:lnTo>
                  <a:pt x="1986558" y="2212953"/>
                </a:lnTo>
                <a:lnTo>
                  <a:pt x="2022605" y="2185462"/>
                </a:lnTo>
                <a:lnTo>
                  <a:pt x="2057587" y="2156716"/>
                </a:lnTo>
                <a:lnTo>
                  <a:pt x="2091469" y="2126749"/>
                </a:lnTo>
                <a:lnTo>
                  <a:pt x="2124217" y="2095595"/>
                </a:lnTo>
                <a:lnTo>
                  <a:pt x="2155797" y="2063288"/>
                </a:lnTo>
                <a:lnTo>
                  <a:pt x="2186173" y="2029862"/>
                </a:lnTo>
                <a:lnTo>
                  <a:pt x="2215311" y="1995351"/>
                </a:lnTo>
                <a:lnTo>
                  <a:pt x="2243177" y="1959790"/>
                </a:lnTo>
                <a:lnTo>
                  <a:pt x="2269736" y="1923212"/>
                </a:lnTo>
                <a:lnTo>
                  <a:pt x="2294953" y="1885652"/>
                </a:lnTo>
                <a:lnTo>
                  <a:pt x="2318794" y="1847144"/>
                </a:lnTo>
                <a:lnTo>
                  <a:pt x="2341224" y="1807722"/>
                </a:lnTo>
                <a:lnTo>
                  <a:pt x="2362208" y="1767420"/>
                </a:lnTo>
                <a:lnTo>
                  <a:pt x="2381713" y="1726272"/>
                </a:lnTo>
                <a:lnTo>
                  <a:pt x="2399703" y="1684312"/>
                </a:lnTo>
                <a:lnTo>
                  <a:pt x="2416144" y="1641575"/>
                </a:lnTo>
                <a:lnTo>
                  <a:pt x="2431001" y="1598094"/>
                </a:lnTo>
                <a:lnTo>
                  <a:pt x="2444240" y="1553904"/>
                </a:lnTo>
                <a:lnTo>
                  <a:pt x="2455826" y="1509039"/>
                </a:lnTo>
                <a:lnTo>
                  <a:pt x="2465724" y="1463533"/>
                </a:lnTo>
                <a:lnTo>
                  <a:pt x="2473900" y="1417420"/>
                </a:lnTo>
                <a:lnTo>
                  <a:pt x="2480319" y="1370734"/>
                </a:lnTo>
                <a:lnTo>
                  <a:pt x="2484947" y="1323510"/>
                </a:lnTo>
                <a:lnTo>
                  <a:pt x="2487750" y="1275781"/>
                </a:lnTo>
                <a:lnTo>
                  <a:pt x="2488692" y="1227582"/>
                </a:lnTo>
                <a:lnTo>
                  <a:pt x="2487750" y="1179382"/>
                </a:lnTo>
                <a:lnTo>
                  <a:pt x="2484947" y="1131653"/>
                </a:lnTo>
                <a:lnTo>
                  <a:pt x="2480319" y="1084429"/>
                </a:lnTo>
                <a:lnTo>
                  <a:pt x="2473900" y="1037743"/>
                </a:lnTo>
                <a:lnTo>
                  <a:pt x="2465724" y="991630"/>
                </a:lnTo>
                <a:lnTo>
                  <a:pt x="2455826" y="946124"/>
                </a:lnTo>
                <a:lnTo>
                  <a:pt x="2444240" y="901259"/>
                </a:lnTo>
                <a:lnTo>
                  <a:pt x="2431001" y="857069"/>
                </a:lnTo>
                <a:lnTo>
                  <a:pt x="2416144" y="813588"/>
                </a:lnTo>
                <a:lnTo>
                  <a:pt x="2399703" y="770851"/>
                </a:lnTo>
                <a:lnTo>
                  <a:pt x="2381713" y="728891"/>
                </a:lnTo>
                <a:lnTo>
                  <a:pt x="2362208" y="687743"/>
                </a:lnTo>
                <a:lnTo>
                  <a:pt x="2341224" y="647441"/>
                </a:lnTo>
                <a:lnTo>
                  <a:pt x="2318794" y="608019"/>
                </a:lnTo>
                <a:lnTo>
                  <a:pt x="2294953" y="569511"/>
                </a:lnTo>
                <a:lnTo>
                  <a:pt x="2269736" y="531951"/>
                </a:lnTo>
                <a:lnTo>
                  <a:pt x="2243177" y="495373"/>
                </a:lnTo>
                <a:lnTo>
                  <a:pt x="2215311" y="459812"/>
                </a:lnTo>
                <a:lnTo>
                  <a:pt x="2186173" y="425301"/>
                </a:lnTo>
                <a:lnTo>
                  <a:pt x="2155797" y="391875"/>
                </a:lnTo>
                <a:lnTo>
                  <a:pt x="2124217" y="359568"/>
                </a:lnTo>
                <a:lnTo>
                  <a:pt x="2091469" y="328414"/>
                </a:lnTo>
                <a:lnTo>
                  <a:pt x="2057587" y="298447"/>
                </a:lnTo>
                <a:lnTo>
                  <a:pt x="2022605" y="269701"/>
                </a:lnTo>
                <a:lnTo>
                  <a:pt x="1986558" y="242210"/>
                </a:lnTo>
                <a:lnTo>
                  <a:pt x="1949481" y="216009"/>
                </a:lnTo>
                <a:lnTo>
                  <a:pt x="1911409" y="191131"/>
                </a:lnTo>
                <a:lnTo>
                  <a:pt x="1872375" y="167611"/>
                </a:lnTo>
                <a:lnTo>
                  <a:pt x="1832414" y="145483"/>
                </a:lnTo>
                <a:lnTo>
                  <a:pt x="1791561" y="124781"/>
                </a:lnTo>
                <a:lnTo>
                  <a:pt x="1749851" y="105539"/>
                </a:lnTo>
                <a:lnTo>
                  <a:pt x="1707319" y="87791"/>
                </a:lnTo>
                <a:lnTo>
                  <a:pt x="1663998" y="71571"/>
                </a:lnTo>
                <a:lnTo>
                  <a:pt x="1619923" y="56914"/>
                </a:lnTo>
                <a:lnTo>
                  <a:pt x="1575129" y="43853"/>
                </a:lnTo>
                <a:lnTo>
                  <a:pt x="1529651" y="32423"/>
                </a:lnTo>
                <a:lnTo>
                  <a:pt x="1483523" y="22658"/>
                </a:lnTo>
                <a:lnTo>
                  <a:pt x="1436780" y="14592"/>
                </a:lnTo>
                <a:lnTo>
                  <a:pt x="1389456" y="8259"/>
                </a:lnTo>
                <a:lnTo>
                  <a:pt x="1341586" y="3693"/>
                </a:lnTo>
                <a:lnTo>
                  <a:pt x="1293204" y="929"/>
                </a:lnTo>
                <a:lnTo>
                  <a:pt x="12443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08"/>
          <p:cNvSpPr/>
          <p:nvPr/>
        </p:nvSpPr>
        <p:spPr>
          <a:xfrm>
            <a:off x="9497568" y="3317747"/>
            <a:ext cx="611885" cy="122250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09"/>
          <p:cNvSpPr/>
          <p:nvPr/>
        </p:nvSpPr>
        <p:spPr>
          <a:xfrm>
            <a:off x="9497568" y="3480815"/>
            <a:ext cx="1222501" cy="228039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10"/>
          <p:cNvSpPr/>
          <p:nvPr/>
        </p:nvSpPr>
        <p:spPr>
          <a:xfrm>
            <a:off x="8633459" y="4538471"/>
            <a:ext cx="865505" cy="122274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11"/>
          <p:cNvSpPr/>
          <p:nvPr/>
        </p:nvSpPr>
        <p:spPr>
          <a:xfrm>
            <a:off x="8276843" y="3317747"/>
            <a:ext cx="1222121" cy="208584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12"/>
          <p:cNvSpPr/>
          <p:nvPr/>
        </p:nvSpPr>
        <p:spPr>
          <a:xfrm>
            <a:off x="9499092" y="4539996"/>
            <a:ext cx="1063625" cy="1203960"/>
          </a:xfrm>
          <a:custGeom>
            <a:avLst/>
            <a:gdLst/>
            <a:ahLst/>
            <a:cxnLst/>
            <a:rect l="l" t="t" r="r" b="b"/>
            <a:pathLst>
              <a:path w="1063625" h="1203960">
                <a:moveTo>
                  <a:pt x="0" y="0"/>
                </a:moveTo>
                <a:lnTo>
                  <a:pt x="6603" y="1203947"/>
                </a:lnTo>
                <a:lnTo>
                  <a:pt x="57010" y="1202656"/>
                </a:lnTo>
                <a:lnTo>
                  <a:pt x="107055" y="1199340"/>
                </a:lnTo>
                <a:lnTo>
                  <a:pt x="156685" y="1194030"/>
                </a:lnTo>
                <a:lnTo>
                  <a:pt x="205848" y="1186755"/>
                </a:lnTo>
                <a:lnTo>
                  <a:pt x="254492" y="1177547"/>
                </a:lnTo>
                <a:lnTo>
                  <a:pt x="302564" y="1166434"/>
                </a:lnTo>
                <a:lnTo>
                  <a:pt x="350013" y="1153448"/>
                </a:lnTo>
                <a:lnTo>
                  <a:pt x="396786" y="1138619"/>
                </a:lnTo>
                <a:lnTo>
                  <a:pt x="442830" y="1121977"/>
                </a:lnTo>
                <a:lnTo>
                  <a:pt x="488094" y="1103552"/>
                </a:lnTo>
                <a:lnTo>
                  <a:pt x="532525" y="1083376"/>
                </a:lnTo>
                <a:lnTo>
                  <a:pt x="576071" y="1061477"/>
                </a:lnTo>
                <a:lnTo>
                  <a:pt x="618680" y="1037886"/>
                </a:lnTo>
                <a:lnTo>
                  <a:pt x="660299" y="1012635"/>
                </a:lnTo>
                <a:lnTo>
                  <a:pt x="700876" y="985752"/>
                </a:lnTo>
                <a:lnTo>
                  <a:pt x="740359" y="957268"/>
                </a:lnTo>
                <a:lnTo>
                  <a:pt x="778695" y="927214"/>
                </a:lnTo>
                <a:lnTo>
                  <a:pt x="815832" y="895620"/>
                </a:lnTo>
                <a:lnTo>
                  <a:pt x="851718" y="862516"/>
                </a:lnTo>
                <a:lnTo>
                  <a:pt x="886301" y="827933"/>
                </a:lnTo>
                <a:lnTo>
                  <a:pt x="919528" y="791900"/>
                </a:lnTo>
                <a:lnTo>
                  <a:pt x="951347" y="754448"/>
                </a:lnTo>
                <a:lnTo>
                  <a:pt x="981706" y="715608"/>
                </a:lnTo>
                <a:lnTo>
                  <a:pt x="1010552" y="675409"/>
                </a:lnTo>
                <a:lnTo>
                  <a:pt x="1037833" y="633882"/>
                </a:lnTo>
                <a:lnTo>
                  <a:pt x="1063498" y="59105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13"/>
          <p:cNvSpPr/>
          <p:nvPr/>
        </p:nvSpPr>
        <p:spPr>
          <a:xfrm>
            <a:off x="8333231" y="3389376"/>
            <a:ext cx="2327148" cy="229666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14"/>
          <p:cNvSpPr/>
          <p:nvPr/>
        </p:nvSpPr>
        <p:spPr>
          <a:xfrm>
            <a:off x="8420100" y="3476244"/>
            <a:ext cx="2158365" cy="2127885"/>
          </a:xfrm>
          <a:custGeom>
            <a:avLst/>
            <a:gdLst/>
            <a:ahLst/>
            <a:cxnLst/>
            <a:rect l="l" t="t" r="r" b="b"/>
            <a:pathLst>
              <a:path w="2158365" h="2127885">
                <a:moveTo>
                  <a:pt x="1078992" y="0"/>
                </a:moveTo>
                <a:lnTo>
                  <a:pt x="1030931" y="1036"/>
                </a:lnTo>
                <a:lnTo>
                  <a:pt x="983409" y="4116"/>
                </a:lnTo>
                <a:lnTo>
                  <a:pt x="936468" y="9198"/>
                </a:lnTo>
                <a:lnTo>
                  <a:pt x="890154" y="16237"/>
                </a:lnTo>
                <a:lnTo>
                  <a:pt x="844509" y="25190"/>
                </a:lnTo>
                <a:lnTo>
                  <a:pt x="799578" y="36014"/>
                </a:lnTo>
                <a:lnTo>
                  <a:pt x="755404" y="48666"/>
                </a:lnTo>
                <a:lnTo>
                  <a:pt x="712032" y="63103"/>
                </a:lnTo>
                <a:lnTo>
                  <a:pt x="669505" y="79282"/>
                </a:lnTo>
                <a:lnTo>
                  <a:pt x="627867" y="97158"/>
                </a:lnTo>
                <a:lnTo>
                  <a:pt x="587162" y="116690"/>
                </a:lnTo>
                <a:lnTo>
                  <a:pt x="547434" y="137833"/>
                </a:lnTo>
                <a:lnTo>
                  <a:pt x="508726" y="160544"/>
                </a:lnTo>
                <a:lnTo>
                  <a:pt x="471083" y="184781"/>
                </a:lnTo>
                <a:lnTo>
                  <a:pt x="434548" y="210500"/>
                </a:lnTo>
                <a:lnTo>
                  <a:pt x="399166" y="237657"/>
                </a:lnTo>
                <a:lnTo>
                  <a:pt x="364980" y="266211"/>
                </a:lnTo>
                <a:lnTo>
                  <a:pt x="332033" y="296116"/>
                </a:lnTo>
                <a:lnTo>
                  <a:pt x="300371" y="327330"/>
                </a:lnTo>
                <a:lnTo>
                  <a:pt x="270036" y="359811"/>
                </a:lnTo>
                <a:lnTo>
                  <a:pt x="241073" y="393514"/>
                </a:lnTo>
                <a:lnTo>
                  <a:pt x="213526" y="428396"/>
                </a:lnTo>
                <a:lnTo>
                  <a:pt x="187438" y="464414"/>
                </a:lnTo>
                <a:lnTo>
                  <a:pt x="162853" y="501525"/>
                </a:lnTo>
                <a:lnTo>
                  <a:pt x="139815" y="539686"/>
                </a:lnTo>
                <a:lnTo>
                  <a:pt x="118368" y="578853"/>
                </a:lnTo>
                <a:lnTo>
                  <a:pt x="98556" y="618984"/>
                </a:lnTo>
                <a:lnTo>
                  <a:pt x="80422" y="660034"/>
                </a:lnTo>
                <a:lnTo>
                  <a:pt x="64011" y="701961"/>
                </a:lnTo>
                <a:lnTo>
                  <a:pt x="49367" y="744722"/>
                </a:lnTo>
                <a:lnTo>
                  <a:pt x="36533" y="788273"/>
                </a:lnTo>
                <a:lnTo>
                  <a:pt x="25552" y="832571"/>
                </a:lnTo>
                <a:lnTo>
                  <a:pt x="16470" y="877572"/>
                </a:lnTo>
                <a:lnTo>
                  <a:pt x="9330" y="923234"/>
                </a:lnTo>
                <a:lnTo>
                  <a:pt x="4176" y="969514"/>
                </a:lnTo>
                <a:lnTo>
                  <a:pt x="1051" y="1016367"/>
                </a:lnTo>
                <a:lnTo>
                  <a:pt x="0" y="1063751"/>
                </a:lnTo>
                <a:lnTo>
                  <a:pt x="1051" y="1111136"/>
                </a:lnTo>
                <a:lnTo>
                  <a:pt x="4176" y="1157989"/>
                </a:lnTo>
                <a:lnTo>
                  <a:pt x="9330" y="1204269"/>
                </a:lnTo>
                <a:lnTo>
                  <a:pt x="16470" y="1249931"/>
                </a:lnTo>
                <a:lnTo>
                  <a:pt x="25552" y="1294932"/>
                </a:lnTo>
                <a:lnTo>
                  <a:pt x="36533" y="1339230"/>
                </a:lnTo>
                <a:lnTo>
                  <a:pt x="49367" y="1382781"/>
                </a:lnTo>
                <a:lnTo>
                  <a:pt x="64011" y="1425542"/>
                </a:lnTo>
                <a:lnTo>
                  <a:pt x="80422" y="1467469"/>
                </a:lnTo>
                <a:lnTo>
                  <a:pt x="98556" y="1508519"/>
                </a:lnTo>
                <a:lnTo>
                  <a:pt x="118368" y="1548650"/>
                </a:lnTo>
                <a:lnTo>
                  <a:pt x="139815" y="1587817"/>
                </a:lnTo>
                <a:lnTo>
                  <a:pt x="162853" y="1625978"/>
                </a:lnTo>
                <a:lnTo>
                  <a:pt x="187438" y="1663089"/>
                </a:lnTo>
                <a:lnTo>
                  <a:pt x="213526" y="1699107"/>
                </a:lnTo>
                <a:lnTo>
                  <a:pt x="241073" y="1733989"/>
                </a:lnTo>
                <a:lnTo>
                  <a:pt x="270036" y="1767692"/>
                </a:lnTo>
                <a:lnTo>
                  <a:pt x="300371" y="1800173"/>
                </a:lnTo>
                <a:lnTo>
                  <a:pt x="332033" y="1831387"/>
                </a:lnTo>
                <a:lnTo>
                  <a:pt x="364980" y="1861292"/>
                </a:lnTo>
                <a:lnTo>
                  <a:pt x="399166" y="1889846"/>
                </a:lnTo>
                <a:lnTo>
                  <a:pt x="434548" y="1917003"/>
                </a:lnTo>
                <a:lnTo>
                  <a:pt x="471083" y="1942722"/>
                </a:lnTo>
                <a:lnTo>
                  <a:pt x="508726" y="1966959"/>
                </a:lnTo>
                <a:lnTo>
                  <a:pt x="547434" y="1989670"/>
                </a:lnTo>
                <a:lnTo>
                  <a:pt x="587162" y="2010813"/>
                </a:lnTo>
                <a:lnTo>
                  <a:pt x="627867" y="2030345"/>
                </a:lnTo>
                <a:lnTo>
                  <a:pt x="669505" y="2048221"/>
                </a:lnTo>
                <a:lnTo>
                  <a:pt x="712032" y="2064400"/>
                </a:lnTo>
                <a:lnTo>
                  <a:pt x="755404" y="2078837"/>
                </a:lnTo>
                <a:lnTo>
                  <a:pt x="799578" y="2091489"/>
                </a:lnTo>
                <a:lnTo>
                  <a:pt x="844509" y="2102313"/>
                </a:lnTo>
                <a:lnTo>
                  <a:pt x="890154" y="2111266"/>
                </a:lnTo>
                <a:lnTo>
                  <a:pt x="936468" y="2118305"/>
                </a:lnTo>
                <a:lnTo>
                  <a:pt x="983409" y="2123387"/>
                </a:lnTo>
                <a:lnTo>
                  <a:pt x="1030931" y="2126467"/>
                </a:lnTo>
                <a:lnTo>
                  <a:pt x="1078992" y="2127504"/>
                </a:lnTo>
                <a:lnTo>
                  <a:pt x="1127052" y="2126467"/>
                </a:lnTo>
                <a:lnTo>
                  <a:pt x="1174574" y="2123387"/>
                </a:lnTo>
                <a:lnTo>
                  <a:pt x="1221515" y="2118305"/>
                </a:lnTo>
                <a:lnTo>
                  <a:pt x="1267829" y="2111266"/>
                </a:lnTo>
                <a:lnTo>
                  <a:pt x="1313474" y="2102313"/>
                </a:lnTo>
                <a:lnTo>
                  <a:pt x="1358405" y="2091489"/>
                </a:lnTo>
                <a:lnTo>
                  <a:pt x="1402579" y="2078837"/>
                </a:lnTo>
                <a:lnTo>
                  <a:pt x="1445951" y="2064400"/>
                </a:lnTo>
                <a:lnTo>
                  <a:pt x="1488478" y="2048221"/>
                </a:lnTo>
                <a:lnTo>
                  <a:pt x="1530116" y="2030345"/>
                </a:lnTo>
                <a:lnTo>
                  <a:pt x="1570821" y="2010813"/>
                </a:lnTo>
                <a:lnTo>
                  <a:pt x="1610549" y="1989670"/>
                </a:lnTo>
                <a:lnTo>
                  <a:pt x="1649257" y="1966959"/>
                </a:lnTo>
                <a:lnTo>
                  <a:pt x="1686900" y="1942722"/>
                </a:lnTo>
                <a:lnTo>
                  <a:pt x="1723435" y="1917003"/>
                </a:lnTo>
                <a:lnTo>
                  <a:pt x="1758817" y="1889846"/>
                </a:lnTo>
                <a:lnTo>
                  <a:pt x="1793003" y="1861292"/>
                </a:lnTo>
                <a:lnTo>
                  <a:pt x="1825950" y="1831387"/>
                </a:lnTo>
                <a:lnTo>
                  <a:pt x="1857612" y="1800173"/>
                </a:lnTo>
                <a:lnTo>
                  <a:pt x="1887947" y="1767692"/>
                </a:lnTo>
                <a:lnTo>
                  <a:pt x="1916910" y="1733989"/>
                </a:lnTo>
                <a:lnTo>
                  <a:pt x="1944457" y="1699107"/>
                </a:lnTo>
                <a:lnTo>
                  <a:pt x="1970545" y="1663089"/>
                </a:lnTo>
                <a:lnTo>
                  <a:pt x="1995130" y="1625978"/>
                </a:lnTo>
                <a:lnTo>
                  <a:pt x="2018168" y="1587817"/>
                </a:lnTo>
                <a:lnTo>
                  <a:pt x="2039615" y="1548650"/>
                </a:lnTo>
                <a:lnTo>
                  <a:pt x="2059427" y="1508519"/>
                </a:lnTo>
                <a:lnTo>
                  <a:pt x="2077561" y="1467469"/>
                </a:lnTo>
                <a:lnTo>
                  <a:pt x="2093972" y="1425542"/>
                </a:lnTo>
                <a:lnTo>
                  <a:pt x="2108616" y="1382781"/>
                </a:lnTo>
                <a:lnTo>
                  <a:pt x="2121450" y="1339230"/>
                </a:lnTo>
                <a:lnTo>
                  <a:pt x="2132431" y="1294932"/>
                </a:lnTo>
                <a:lnTo>
                  <a:pt x="2141513" y="1249931"/>
                </a:lnTo>
                <a:lnTo>
                  <a:pt x="2148653" y="1204269"/>
                </a:lnTo>
                <a:lnTo>
                  <a:pt x="2153807" y="1157989"/>
                </a:lnTo>
                <a:lnTo>
                  <a:pt x="2156932" y="1111136"/>
                </a:lnTo>
                <a:lnTo>
                  <a:pt x="2157983" y="1063751"/>
                </a:lnTo>
                <a:lnTo>
                  <a:pt x="2156932" y="1016367"/>
                </a:lnTo>
                <a:lnTo>
                  <a:pt x="2153807" y="969514"/>
                </a:lnTo>
                <a:lnTo>
                  <a:pt x="2148653" y="923234"/>
                </a:lnTo>
                <a:lnTo>
                  <a:pt x="2141513" y="877572"/>
                </a:lnTo>
                <a:lnTo>
                  <a:pt x="2132431" y="832571"/>
                </a:lnTo>
                <a:lnTo>
                  <a:pt x="2121450" y="788273"/>
                </a:lnTo>
                <a:lnTo>
                  <a:pt x="2108616" y="744722"/>
                </a:lnTo>
                <a:lnTo>
                  <a:pt x="2093972" y="701961"/>
                </a:lnTo>
                <a:lnTo>
                  <a:pt x="2077561" y="660034"/>
                </a:lnTo>
                <a:lnTo>
                  <a:pt x="2059427" y="618984"/>
                </a:lnTo>
                <a:lnTo>
                  <a:pt x="2039615" y="578853"/>
                </a:lnTo>
                <a:lnTo>
                  <a:pt x="2018168" y="539686"/>
                </a:lnTo>
                <a:lnTo>
                  <a:pt x="1995130" y="501525"/>
                </a:lnTo>
                <a:lnTo>
                  <a:pt x="1970545" y="464414"/>
                </a:lnTo>
                <a:lnTo>
                  <a:pt x="1944457" y="428396"/>
                </a:lnTo>
                <a:lnTo>
                  <a:pt x="1916910" y="393514"/>
                </a:lnTo>
                <a:lnTo>
                  <a:pt x="1887947" y="359811"/>
                </a:lnTo>
                <a:lnTo>
                  <a:pt x="1857612" y="327330"/>
                </a:lnTo>
                <a:lnTo>
                  <a:pt x="1825950" y="296116"/>
                </a:lnTo>
                <a:lnTo>
                  <a:pt x="1793003" y="266211"/>
                </a:lnTo>
                <a:lnTo>
                  <a:pt x="1758817" y="237657"/>
                </a:lnTo>
                <a:lnTo>
                  <a:pt x="1723435" y="210500"/>
                </a:lnTo>
                <a:lnTo>
                  <a:pt x="1686900" y="184781"/>
                </a:lnTo>
                <a:lnTo>
                  <a:pt x="1649257" y="160544"/>
                </a:lnTo>
                <a:lnTo>
                  <a:pt x="1610549" y="137833"/>
                </a:lnTo>
                <a:lnTo>
                  <a:pt x="1570821" y="116690"/>
                </a:lnTo>
                <a:lnTo>
                  <a:pt x="1530116" y="97158"/>
                </a:lnTo>
                <a:lnTo>
                  <a:pt x="1488478" y="79282"/>
                </a:lnTo>
                <a:lnTo>
                  <a:pt x="1445951" y="63103"/>
                </a:lnTo>
                <a:lnTo>
                  <a:pt x="1402579" y="48666"/>
                </a:lnTo>
                <a:lnTo>
                  <a:pt x="1358405" y="36014"/>
                </a:lnTo>
                <a:lnTo>
                  <a:pt x="1313474" y="25190"/>
                </a:lnTo>
                <a:lnTo>
                  <a:pt x="1267829" y="16237"/>
                </a:lnTo>
                <a:lnTo>
                  <a:pt x="1221515" y="9198"/>
                </a:lnTo>
                <a:lnTo>
                  <a:pt x="1174574" y="4116"/>
                </a:lnTo>
                <a:lnTo>
                  <a:pt x="1127052" y="1036"/>
                </a:lnTo>
                <a:lnTo>
                  <a:pt x="1078992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15"/>
          <p:cNvSpPr/>
          <p:nvPr/>
        </p:nvSpPr>
        <p:spPr>
          <a:xfrm>
            <a:off x="9489185" y="3524250"/>
            <a:ext cx="0" cy="89535"/>
          </a:xfrm>
          <a:custGeom>
            <a:avLst/>
            <a:gdLst/>
            <a:ahLst/>
            <a:cxnLst/>
            <a:rect l="l" t="t" r="r" b="b"/>
            <a:pathLst>
              <a:path h="89535">
                <a:moveTo>
                  <a:pt x="0" y="0"/>
                </a:moveTo>
                <a:lnTo>
                  <a:pt x="0" y="89281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16"/>
          <p:cNvSpPr/>
          <p:nvPr/>
        </p:nvSpPr>
        <p:spPr>
          <a:xfrm>
            <a:off x="9510521" y="5468873"/>
            <a:ext cx="0" cy="89535"/>
          </a:xfrm>
          <a:custGeom>
            <a:avLst/>
            <a:gdLst/>
            <a:ahLst/>
            <a:cxnLst/>
            <a:rect l="l" t="t" r="r" b="b"/>
            <a:pathLst>
              <a:path h="89535">
                <a:moveTo>
                  <a:pt x="0" y="0"/>
                </a:moveTo>
                <a:lnTo>
                  <a:pt x="0" y="89281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17"/>
          <p:cNvSpPr/>
          <p:nvPr/>
        </p:nvSpPr>
        <p:spPr>
          <a:xfrm>
            <a:off x="10156952" y="3804030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64007" y="0"/>
                </a:moveTo>
                <a:lnTo>
                  <a:pt x="0" y="64008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18"/>
          <p:cNvSpPr/>
          <p:nvPr/>
        </p:nvSpPr>
        <p:spPr>
          <a:xfrm>
            <a:off x="8776969" y="5212460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64007" y="0"/>
                </a:moveTo>
                <a:lnTo>
                  <a:pt x="0" y="64007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19"/>
          <p:cNvSpPr/>
          <p:nvPr/>
        </p:nvSpPr>
        <p:spPr>
          <a:xfrm>
            <a:off x="10440161" y="4531614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90551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20"/>
          <p:cNvSpPr/>
          <p:nvPr/>
        </p:nvSpPr>
        <p:spPr>
          <a:xfrm>
            <a:off x="8468106" y="4551426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9055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21"/>
          <p:cNvSpPr/>
          <p:nvPr/>
        </p:nvSpPr>
        <p:spPr>
          <a:xfrm>
            <a:off x="8763000" y="3828160"/>
            <a:ext cx="63500" cy="63500"/>
          </a:xfrm>
          <a:custGeom>
            <a:avLst/>
            <a:gdLst/>
            <a:ahLst/>
            <a:cxnLst/>
            <a:rect l="l" t="t" r="r" b="b"/>
            <a:pathLst>
              <a:path w="63500" h="63500">
                <a:moveTo>
                  <a:pt x="63119" y="63118"/>
                </a:moveTo>
                <a:lnTo>
                  <a:pt x="0" y="0"/>
                </a:lnTo>
              </a:path>
            </a:pathLst>
          </a:custGeom>
          <a:ln w="190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22"/>
          <p:cNvSpPr/>
          <p:nvPr/>
        </p:nvSpPr>
        <p:spPr>
          <a:xfrm>
            <a:off x="9740645" y="3555238"/>
            <a:ext cx="12065" cy="43815"/>
          </a:xfrm>
          <a:custGeom>
            <a:avLst/>
            <a:gdLst/>
            <a:ahLst/>
            <a:cxnLst/>
            <a:rect l="l" t="t" r="r" b="b"/>
            <a:pathLst>
              <a:path w="12065" h="43814">
                <a:moveTo>
                  <a:pt x="11683" y="0"/>
                </a:moveTo>
                <a:lnTo>
                  <a:pt x="0" y="43434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23"/>
          <p:cNvSpPr/>
          <p:nvPr/>
        </p:nvSpPr>
        <p:spPr>
          <a:xfrm>
            <a:off x="9245600" y="5484240"/>
            <a:ext cx="11430" cy="41275"/>
          </a:xfrm>
          <a:custGeom>
            <a:avLst/>
            <a:gdLst/>
            <a:ahLst/>
            <a:cxnLst/>
            <a:rect l="l" t="t" r="r" b="b"/>
            <a:pathLst>
              <a:path w="11429" h="41275">
                <a:moveTo>
                  <a:pt x="10922" y="0"/>
                </a:moveTo>
                <a:lnTo>
                  <a:pt x="0" y="41021"/>
                </a:lnTo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24"/>
          <p:cNvSpPr/>
          <p:nvPr/>
        </p:nvSpPr>
        <p:spPr>
          <a:xfrm>
            <a:off x="9976104" y="3654425"/>
            <a:ext cx="22860" cy="39370"/>
          </a:xfrm>
          <a:custGeom>
            <a:avLst/>
            <a:gdLst/>
            <a:ahLst/>
            <a:cxnLst/>
            <a:rect l="l" t="t" r="r" b="b"/>
            <a:pathLst>
              <a:path w="22859" h="39370">
                <a:moveTo>
                  <a:pt x="22478" y="0"/>
                </a:moveTo>
                <a:lnTo>
                  <a:pt x="0" y="38862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25"/>
          <p:cNvSpPr/>
          <p:nvPr/>
        </p:nvSpPr>
        <p:spPr>
          <a:xfrm>
            <a:off x="8999219" y="5389371"/>
            <a:ext cx="21590" cy="36830"/>
          </a:xfrm>
          <a:custGeom>
            <a:avLst/>
            <a:gdLst/>
            <a:ahLst/>
            <a:cxnLst/>
            <a:rect l="l" t="t" r="r" b="b"/>
            <a:pathLst>
              <a:path w="21590" h="36829">
                <a:moveTo>
                  <a:pt x="21208" y="0"/>
                </a:moveTo>
                <a:lnTo>
                  <a:pt x="0" y="36702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26"/>
          <p:cNvSpPr/>
          <p:nvPr/>
        </p:nvSpPr>
        <p:spPr>
          <a:xfrm>
            <a:off x="9222231" y="3560445"/>
            <a:ext cx="11430" cy="41275"/>
          </a:xfrm>
          <a:custGeom>
            <a:avLst/>
            <a:gdLst/>
            <a:ahLst/>
            <a:cxnLst/>
            <a:rect l="l" t="t" r="r" b="b"/>
            <a:pathLst>
              <a:path w="11429" h="41275">
                <a:moveTo>
                  <a:pt x="11049" y="41020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27"/>
          <p:cNvSpPr/>
          <p:nvPr/>
        </p:nvSpPr>
        <p:spPr>
          <a:xfrm>
            <a:off x="8974708" y="3664458"/>
            <a:ext cx="21590" cy="36830"/>
          </a:xfrm>
          <a:custGeom>
            <a:avLst/>
            <a:gdLst/>
            <a:ahLst/>
            <a:cxnLst/>
            <a:rect l="l" t="t" r="r" b="b"/>
            <a:pathLst>
              <a:path w="21590" h="36829">
                <a:moveTo>
                  <a:pt x="21209" y="36830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28"/>
          <p:cNvSpPr/>
          <p:nvPr/>
        </p:nvSpPr>
        <p:spPr>
          <a:xfrm>
            <a:off x="10357484" y="5024246"/>
            <a:ext cx="39370" cy="22860"/>
          </a:xfrm>
          <a:custGeom>
            <a:avLst/>
            <a:gdLst/>
            <a:ahLst/>
            <a:cxnLst/>
            <a:rect l="l" t="t" r="r" b="b"/>
            <a:pathLst>
              <a:path w="39370" h="22860">
                <a:moveTo>
                  <a:pt x="39370" y="22859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29"/>
          <p:cNvSpPr/>
          <p:nvPr/>
        </p:nvSpPr>
        <p:spPr>
          <a:xfrm>
            <a:off x="8600947" y="4033392"/>
            <a:ext cx="37465" cy="21590"/>
          </a:xfrm>
          <a:custGeom>
            <a:avLst/>
            <a:gdLst/>
            <a:ahLst/>
            <a:cxnLst/>
            <a:rect l="l" t="t" r="r" b="b"/>
            <a:pathLst>
              <a:path w="37465" h="21589">
                <a:moveTo>
                  <a:pt x="37210" y="21462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30"/>
          <p:cNvSpPr/>
          <p:nvPr/>
        </p:nvSpPr>
        <p:spPr>
          <a:xfrm>
            <a:off x="10453496" y="4785614"/>
            <a:ext cx="44450" cy="12065"/>
          </a:xfrm>
          <a:custGeom>
            <a:avLst/>
            <a:gdLst/>
            <a:ahLst/>
            <a:cxnLst/>
            <a:rect l="l" t="t" r="r" b="b"/>
            <a:pathLst>
              <a:path w="44450" h="12064">
                <a:moveTo>
                  <a:pt x="43942" y="11811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31"/>
          <p:cNvSpPr/>
          <p:nvPr/>
        </p:nvSpPr>
        <p:spPr>
          <a:xfrm>
            <a:off x="8500364" y="4283075"/>
            <a:ext cx="41910" cy="11430"/>
          </a:xfrm>
          <a:custGeom>
            <a:avLst/>
            <a:gdLst/>
            <a:ahLst/>
            <a:cxnLst/>
            <a:rect l="l" t="t" r="r" b="b"/>
            <a:pathLst>
              <a:path w="41909" h="11429">
                <a:moveTo>
                  <a:pt x="41528" y="11175"/>
                </a:move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32"/>
          <p:cNvSpPr/>
          <p:nvPr/>
        </p:nvSpPr>
        <p:spPr>
          <a:xfrm>
            <a:off x="10448290" y="4263644"/>
            <a:ext cx="44450" cy="12065"/>
          </a:xfrm>
          <a:custGeom>
            <a:avLst/>
            <a:gdLst/>
            <a:ahLst/>
            <a:cxnLst/>
            <a:rect l="l" t="t" r="r" b="b"/>
            <a:pathLst>
              <a:path w="44450" h="12064">
                <a:moveTo>
                  <a:pt x="43941" y="0"/>
                </a:moveTo>
                <a:lnTo>
                  <a:pt x="0" y="1181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33"/>
          <p:cNvSpPr/>
          <p:nvPr/>
        </p:nvSpPr>
        <p:spPr>
          <a:xfrm>
            <a:off x="8505570" y="4805679"/>
            <a:ext cx="41910" cy="11430"/>
          </a:xfrm>
          <a:custGeom>
            <a:avLst/>
            <a:gdLst/>
            <a:ahLst/>
            <a:cxnLst/>
            <a:rect l="l" t="t" r="r" b="b"/>
            <a:pathLst>
              <a:path w="41909" h="11429">
                <a:moveTo>
                  <a:pt x="41528" y="0"/>
                </a:moveTo>
                <a:lnTo>
                  <a:pt x="0" y="11176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34"/>
          <p:cNvSpPr/>
          <p:nvPr/>
        </p:nvSpPr>
        <p:spPr>
          <a:xfrm>
            <a:off x="10347325" y="4015994"/>
            <a:ext cx="40005" cy="22860"/>
          </a:xfrm>
          <a:custGeom>
            <a:avLst/>
            <a:gdLst/>
            <a:ahLst/>
            <a:cxnLst/>
            <a:rect l="l" t="t" r="r" b="b"/>
            <a:pathLst>
              <a:path w="40004" h="22860">
                <a:moveTo>
                  <a:pt x="39497" y="0"/>
                </a:moveTo>
                <a:lnTo>
                  <a:pt x="0" y="22732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35"/>
          <p:cNvSpPr/>
          <p:nvPr/>
        </p:nvSpPr>
        <p:spPr>
          <a:xfrm>
            <a:off x="8610981" y="5043042"/>
            <a:ext cx="37465" cy="21590"/>
          </a:xfrm>
          <a:custGeom>
            <a:avLst/>
            <a:gdLst/>
            <a:ahLst/>
            <a:cxnLst/>
            <a:rect l="l" t="t" r="r" b="b"/>
            <a:pathLst>
              <a:path w="37465" h="21589">
                <a:moveTo>
                  <a:pt x="37211" y="0"/>
                </a:moveTo>
                <a:lnTo>
                  <a:pt x="0" y="21462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36"/>
          <p:cNvSpPr/>
          <p:nvPr/>
        </p:nvSpPr>
        <p:spPr>
          <a:xfrm>
            <a:off x="9453715" y="4495551"/>
            <a:ext cx="90372" cy="8934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37"/>
          <p:cNvSpPr/>
          <p:nvPr/>
        </p:nvSpPr>
        <p:spPr>
          <a:xfrm>
            <a:off x="9462896" y="3633596"/>
            <a:ext cx="552196" cy="924051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38"/>
          <p:cNvSpPr/>
          <p:nvPr/>
        </p:nvSpPr>
        <p:spPr>
          <a:xfrm>
            <a:off x="8894064" y="3944111"/>
            <a:ext cx="1208531" cy="119176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39"/>
          <p:cNvSpPr/>
          <p:nvPr/>
        </p:nvSpPr>
        <p:spPr>
          <a:xfrm>
            <a:off x="8953500" y="4002023"/>
            <a:ext cx="1091183" cy="10759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84061" y="423636"/>
            <a:ext cx="363537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sz="2400" spc="-10" dirty="0">
                <a:sym typeface="+mn-ea"/>
              </a:rPr>
              <a:t>一位出色HRBP的能力图谱</a:t>
            </a:r>
            <a:endParaRPr lang="zh-CN" altLang="en-US" sz="2400" spc="-10" dirty="0">
              <a:solidFill>
                <a:schemeClr val="tx1"/>
              </a:solidFill>
              <a:latin typeface="微软雅黑" panose="020B0503020204020204" pitchFamily="34" charset="-122"/>
              <a:ea typeface="小米兰亭" panose="03000502000000000000" pitchFamily="66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2" name="object 4"/>
          <p:cNvSpPr/>
          <p:nvPr/>
        </p:nvSpPr>
        <p:spPr>
          <a:xfrm>
            <a:off x="3055620" y="963675"/>
            <a:ext cx="5925311" cy="5588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5"/>
          <p:cNvSpPr txBox="1"/>
          <p:nvPr/>
        </p:nvSpPr>
        <p:spPr>
          <a:xfrm>
            <a:off x="8224773" y="2885313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军事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object 6"/>
          <p:cNvSpPr txBox="1"/>
          <p:nvPr/>
        </p:nvSpPr>
        <p:spPr>
          <a:xfrm>
            <a:off x="6855968" y="3569589"/>
            <a:ext cx="11658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PBC/KPI/OKR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object 7"/>
          <p:cNvSpPr txBox="1"/>
          <p:nvPr/>
        </p:nvSpPr>
        <p:spPr>
          <a:xfrm>
            <a:off x="5000625" y="3761613"/>
            <a:ext cx="82105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BEI</a:t>
            </a:r>
            <a:r>
              <a:rPr sz="14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面试法 人才测评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object 8"/>
          <p:cNvSpPr txBox="1"/>
          <p:nvPr/>
        </p:nvSpPr>
        <p:spPr>
          <a:xfrm>
            <a:off x="5599557" y="5059807"/>
            <a:ext cx="6978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职级与四定</a:t>
            </a:r>
            <a:endParaRPr sz="105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object 9"/>
          <p:cNvSpPr txBox="1"/>
          <p:nvPr/>
        </p:nvSpPr>
        <p:spPr>
          <a:xfrm>
            <a:off x="6054090" y="2782316"/>
            <a:ext cx="73914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授课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课程开发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效果评估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6151626" y="1646936"/>
            <a:ext cx="44640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领导力</a:t>
            </a:r>
            <a:endParaRPr sz="11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6" name="object 11"/>
          <p:cNvSpPr txBox="1"/>
          <p:nvPr/>
        </p:nvSpPr>
        <p:spPr>
          <a:xfrm>
            <a:off x="6837426" y="2538222"/>
            <a:ext cx="58674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任职资格</a:t>
            </a:r>
            <a:endParaRPr sz="11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" name="object 12"/>
          <p:cNvSpPr txBox="1"/>
          <p:nvPr/>
        </p:nvSpPr>
        <p:spPr>
          <a:xfrm>
            <a:off x="6142101" y="1189482"/>
            <a:ext cx="58674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企业文化</a:t>
            </a:r>
            <a:endParaRPr sz="11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" name="object 13"/>
          <p:cNvSpPr txBox="1"/>
          <p:nvPr/>
        </p:nvSpPr>
        <p:spPr>
          <a:xfrm>
            <a:off x="6051930" y="3755897"/>
            <a:ext cx="642620" cy="771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61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劳动法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94615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Fire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2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薪酬核发</a:t>
            </a:r>
            <a:endParaRPr sz="12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" name="object 14"/>
          <p:cNvSpPr txBox="1"/>
          <p:nvPr/>
        </p:nvSpPr>
        <p:spPr>
          <a:xfrm>
            <a:off x="5532882" y="1956053"/>
            <a:ext cx="993140" cy="480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干部管理</a:t>
            </a:r>
            <a:endParaRPr sz="12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577850">
              <a:lnSpc>
                <a:spcPct val="100000"/>
              </a:lnSpc>
              <a:spcBef>
                <a:spcPts val="880"/>
              </a:spcBef>
            </a:pPr>
            <a:r>
              <a:rPr sz="1050" spc="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胜任力</a:t>
            </a:r>
            <a:endParaRPr sz="105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" name="object 15"/>
          <p:cNvSpPr txBox="1"/>
          <p:nvPr/>
        </p:nvSpPr>
        <p:spPr>
          <a:xfrm>
            <a:off x="7144004" y="4598923"/>
            <a:ext cx="787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多元化激励</a:t>
            </a:r>
            <a:endParaRPr sz="12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7131177" y="3035553"/>
            <a:ext cx="635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教练技术</a:t>
            </a:r>
            <a:endParaRPr sz="12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" name="object 17"/>
          <p:cNvSpPr txBox="1"/>
          <p:nvPr/>
        </p:nvSpPr>
        <p:spPr>
          <a:xfrm>
            <a:off x="4244466" y="2383028"/>
            <a:ext cx="1300480" cy="534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754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组织诊断</a:t>
            </a:r>
            <a:endParaRPr sz="12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1200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职业生涯规划</a:t>
            </a:r>
            <a:endParaRPr sz="12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4" name="object 18"/>
          <p:cNvSpPr txBox="1"/>
          <p:nvPr/>
        </p:nvSpPr>
        <p:spPr>
          <a:xfrm>
            <a:off x="3796665" y="4673853"/>
            <a:ext cx="3600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B</a:t>
            </a:r>
            <a:r>
              <a:rPr sz="1400" spc="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S</a:t>
            </a:r>
            <a:r>
              <a:rPr sz="14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C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4020692" y="3888485"/>
            <a:ext cx="482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五线谱</a:t>
            </a:r>
            <a:endParaRPr sz="12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6" name="object 20"/>
          <p:cNvSpPr txBox="1"/>
          <p:nvPr/>
        </p:nvSpPr>
        <p:spPr>
          <a:xfrm>
            <a:off x="3950461" y="3023438"/>
            <a:ext cx="1833880" cy="570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730">
              <a:lnSpc>
                <a:spcPct val="100000"/>
              </a:lnSpc>
              <a:spcBef>
                <a:spcPts val="100"/>
              </a:spcBef>
              <a:tabLst>
                <a:tab pos="1129665" algn="l"/>
              </a:tabLst>
            </a:pPr>
            <a:r>
              <a:rPr sz="12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数据分析	</a:t>
            </a:r>
            <a:r>
              <a:rPr sz="1200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人才盘点</a:t>
            </a:r>
            <a:endParaRPr sz="12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Times New Roman" panose="02020603050405020304"/>
              <a:cs typeface="Times New Roman" panose="02020603050405020304"/>
            </a:endParaRPr>
          </a:p>
          <a:p>
            <a:pPr marL="38100">
              <a:lnSpc>
                <a:spcPct val="100000"/>
              </a:lnSpc>
              <a:tabLst>
                <a:tab pos="813435" algn="l"/>
              </a:tabLst>
            </a:pPr>
            <a:r>
              <a:rPr sz="1650" baseline="230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组织称重	</a:t>
            </a:r>
            <a:r>
              <a:rPr sz="11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岗位分析与评估</a:t>
            </a:r>
            <a:endParaRPr sz="11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7" name="object 21"/>
          <p:cNvSpPr txBox="1"/>
          <p:nvPr/>
        </p:nvSpPr>
        <p:spPr>
          <a:xfrm>
            <a:off x="4340478" y="2043811"/>
            <a:ext cx="5607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杨三角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8" name="object 22"/>
          <p:cNvSpPr txBox="1"/>
          <p:nvPr/>
        </p:nvSpPr>
        <p:spPr>
          <a:xfrm>
            <a:off x="4972050" y="1630426"/>
            <a:ext cx="635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项目管理</a:t>
            </a:r>
            <a:endParaRPr sz="12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9" name="object 23"/>
          <p:cNvSpPr txBox="1"/>
          <p:nvPr/>
        </p:nvSpPr>
        <p:spPr>
          <a:xfrm>
            <a:off x="4166108" y="4342257"/>
            <a:ext cx="751205" cy="567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价值链</a:t>
            </a:r>
            <a:endParaRPr sz="12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33070">
              <a:lnSpc>
                <a:spcPct val="100000"/>
              </a:lnSpc>
              <a:spcBef>
                <a:spcPts val="1385"/>
              </a:spcBef>
            </a:pPr>
            <a:r>
              <a:rPr sz="1200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非财</a:t>
            </a:r>
            <a:endParaRPr sz="12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0" name="object 24"/>
          <p:cNvSpPr txBox="1"/>
          <p:nvPr/>
        </p:nvSpPr>
        <p:spPr>
          <a:xfrm>
            <a:off x="5112258" y="4451984"/>
            <a:ext cx="635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思维训练</a:t>
            </a:r>
            <a:endParaRPr sz="12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1" name="object 25"/>
          <p:cNvSpPr txBox="1"/>
          <p:nvPr/>
        </p:nvSpPr>
        <p:spPr>
          <a:xfrm>
            <a:off x="7274432" y="4053332"/>
            <a:ext cx="482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三支柱</a:t>
            </a:r>
            <a:endParaRPr sz="12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2" name="object 26"/>
          <p:cNvSpPr txBox="1"/>
          <p:nvPr/>
        </p:nvSpPr>
        <p:spPr>
          <a:xfrm>
            <a:off x="4303014" y="5114925"/>
            <a:ext cx="7391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战略解码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4" name="object 27"/>
          <p:cNvSpPr txBox="1"/>
          <p:nvPr/>
        </p:nvSpPr>
        <p:spPr>
          <a:xfrm>
            <a:off x="6777355" y="4859527"/>
            <a:ext cx="3822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建模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5" name="object 28"/>
          <p:cNvSpPr txBox="1"/>
          <p:nvPr/>
        </p:nvSpPr>
        <p:spPr>
          <a:xfrm>
            <a:off x="7351268" y="1521663"/>
            <a:ext cx="4826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历史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6" name="object 29"/>
          <p:cNvSpPr txBox="1"/>
          <p:nvPr/>
        </p:nvSpPr>
        <p:spPr>
          <a:xfrm>
            <a:off x="3497071" y="2140965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政治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7" name="object 30"/>
          <p:cNvSpPr txBox="1"/>
          <p:nvPr/>
        </p:nvSpPr>
        <p:spPr>
          <a:xfrm>
            <a:off x="7729473" y="5263641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经济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8" name="object 31"/>
          <p:cNvSpPr txBox="1"/>
          <p:nvPr/>
        </p:nvSpPr>
        <p:spPr>
          <a:xfrm>
            <a:off x="3170682" y="4211828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哲学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9" name="object 32"/>
          <p:cNvSpPr txBox="1"/>
          <p:nvPr/>
        </p:nvSpPr>
        <p:spPr>
          <a:xfrm>
            <a:off x="4139946" y="5480405"/>
            <a:ext cx="2209800" cy="699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83360">
              <a:lnSpc>
                <a:spcPts val="1485"/>
              </a:lnSpc>
              <a:spcBef>
                <a:spcPts val="100"/>
              </a:spcBef>
            </a:pPr>
            <a:r>
              <a:rPr sz="14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绩效管理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>
              <a:lnSpc>
                <a:spcPts val="1965"/>
              </a:lnSpc>
            </a:pPr>
            <a:r>
              <a:rPr sz="18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心理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525270">
              <a:lnSpc>
                <a:spcPct val="100000"/>
              </a:lnSpc>
              <a:spcBef>
                <a:spcPts val="415"/>
              </a:spcBef>
            </a:pPr>
            <a:r>
              <a:rPr sz="12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绩效改进</a:t>
            </a:r>
            <a:endParaRPr sz="12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84061" y="423636"/>
            <a:ext cx="324294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sz="2400" spc="-10" dirty="0">
                <a:sym typeface="+mn-ea"/>
              </a:rPr>
              <a:t>HRBP实战的“七种武器”</a:t>
            </a:r>
            <a:endParaRPr lang="zh-CN" altLang="en-US" sz="2400" spc="-10" dirty="0">
              <a:solidFill>
                <a:schemeClr val="tx1"/>
              </a:solidFill>
              <a:latin typeface="微软雅黑" panose="020B0503020204020204" pitchFamily="34" charset="-122"/>
              <a:ea typeface="小米兰亭" panose="03000502000000000000" pitchFamily="66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924811" y="3284220"/>
            <a:ext cx="3534410" cy="570230"/>
          </a:xfrm>
          <a:custGeom>
            <a:avLst/>
            <a:gdLst/>
            <a:ahLst/>
            <a:cxnLst/>
            <a:rect l="l" t="t" r="r" b="b"/>
            <a:pathLst>
              <a:path w="3534410" h="570229">
                <a:moveTo>
                  <a:pt x="3432810" y="0"/>
                </a:moveTo>
                <a:lnTo>
                  <a:pt x="101345" y="0"/>
                </a:lnTo>
                <a:lnTo>
                  <a:pt x="61882" y="7959"/>
                </a:lnTo>
                <a:lnTo>
                  <a:pt x="29670" y="29670"/>
                </a:lnTo>
                <a:lnTo>
                  <a:pt x="7959" y="61882"/>
                </a:lnTo>
                <a:lnTo>
                  <a:pt x="0" y="101345"/>
                </a:lnTo>
                <a:lnTo>
                  <a:pt x="0" y="468629"/>
                </a:lnTo>
                <a:lnTo>
                  <a:pt x="7959" y="508093"/>
                </a:lnTo>
                <a:lnTo>
                  <a:pt x="29670" y="540305"/>
                </a:lnTo>
                <a:lnTo>
                  <a:pt x="61882" y="562016"/>
                </a:lnTo>
                <a:lnTo>
                  <a:pt x="101345" y="569975"/>
                </a:lnTo>
                <a:lnTo>
                  <a:pt x="3432810" y="569975"/>
                </a:lnTo>
                <a:lnTo>
                  <a:pt x="3472273" y="562016"/>
                </a:lnTo>
                <a:lnTo>
                  <a:pt x="3504485" y="540305"/>
                </a:lnTo>
                <a:lnTo>
                  <a:pt x="3526196" y="508093"/>
                </a:lnTo>
                <a:lnTo>
                  <a:pt x="3534155" y="468629"/>
                </a:lnTo>
                <a:lnTo>
                  <a:pt x="3534155" y="101345"/>
                </a:lnTo>
                <a:lnTo>
                  <a:pt x="3526196" y="61882"/>
                </a:lnTo>
                <a:lnTo>
                  <a:pt x="3504485" y="29670"/>
                </a:lnTo>
                <a:lnTo>
                  <a:pt x="3472273" y="7959"/>
                </a:lnTo>
                <a:lnTo>
                  <a:pt x="3432810" y="0"/>
                </a:lnTo>
                <a:close/>
              </a:path>
            </a:pathLst>
          </a:custGeom>
          <a:solidFill>
            <a:srgbClr val="7B7B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24811" y="3218688"/>
            <a:ext cx="3534410" cy="570230"/>
          </a:xfrm>
          <a:custGeom>
            <a:avLst/>
            <a:gdLst/>
            <a:ahLst/>
            <a:cxnLst/>
            <a:rect l="l" t="t" r="r" b="b"/>
            <a:pathLst>
              <a:path w="3534410" h="570229">
                <a:moveTo>
                  <a:pt x="3432810" y="0"/>
                </a:moveTo>
                <a:lnTo>
                  <a:pt x="101345" y="0"/>
                </a:lnTo>
                <a:lnTo>
                  <a:pt x="61882" y="7959"/>
                </a:lnTo>
                <a:lnTo>
                  <a:pt x="29670" y="29670"/>
                </a:lnTo>
                <a:lnTo>
                  <a:pt x="7959" y="61882"/>
                </a:lnTo>
                <a:lnTo>
                  <a:pt x="0" y="101346"/>
                </a:lnTo>
                <a:lnTo>
                  <a:pt x="0" y="468630"/>
                </a:lnTo>
                <a:lnTo>
                  <a:pt x="7959" y="508093"/>
                </a:lnTo>
                <a:lnTo>
                  <a:pt x="29670" y="540305"/>
                </a:lnTo>
                <a:lnTo>
                  <a:pt x="61882" y="562016"/>
                </a:lnTo>
                <a:lnTo>
                  <a:pt x="101345" y="569976"/>
                </a:lnTo>
                <a:lnTo>
                  <a:pt x="3432810" y="569976"/>
                </a:lnTo>
                <a:lnTo>
                  <a:pt x="3472273" y="562016"/>
                </a:lnTo>
                <a:lnTo>
                  <a:pt x="3504485" y="540305"/>
                </a:lnTo>
                <a:lnTo>
                  <a:pt x="3526196" y="508093"/>
                </a:lnTo>
                <a:lnTo>
                  <a:pt x="3534155" y="468630"/>
                </a:lnTo>
                <a:lnTo>
                  <a:pt x="3534155" y="101346"/>
                </a:lnTo>
                <a:lnTo>
                  <a:pt x="3526196" y="61882"/>
                </a:lnTo>
                <a:lnTo>
                  <a:pt x="3504485" y="29670"/>
                </a:lnTo>
                <a:lnTo>
                  <a:pt x="3472273" y="7959"/>
                </a:lnTo>
                <a:lnTo>
                  <a:pt x="3432810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068827" y="3296234"/>
            <a:ext cx="12458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考核能力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05628" y="3503676"/>
            <a:ext cx="0" cy="2016760"/>
          </a:xfrm>
          <a:custGeom>
            <a:avLst/>
            <a:gdLst/>
            <a:ahLst/>
            <a:cxnLst/>
            <a:rect l="l" t="t" r="r" b="b"/>
            <a:pathLst>
              <a:path h="2016760">
                <a:moveTo>
                  <a:pt x="0" y="0"/>
                </a:moveTo>
                <a:lnTo>
                  <a:pt x="0" y="2016252"/>
                </a:lnTo>
              </a:path>
            </a:pathLst>
          </a:custGeom>
          <a:ln w="76200">
            <a:solidFill>
              <a:srgbClr val="A4A4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8"/>
          <p:cNvSpPr/>
          <p:nvPr/>
        </p:nvSpPr>
        <p:spPr>
          <a:xfrm>
            <a:off x="3046476" y="2479548"/>
            <a:ext cx="2845435" cy="568960"/>
          </a:xfrm>
          <a:custGeom>
            <a:avLst/>
            <a:gdLst/>
            <a:ahLst/>
            <a:cxnLst/>
            <a:rect l="l" t="t" r="r" b="b"/>
            <a:pathLst>
              <a:path w="2845435" h="568960">
                <a:moveTo>
                  <a:pt x="2744343" y="0"/>
                </a:moveTo>
                <a:lnTo>
                  <a:pt x="100965" y="0"/>
                </a:lnTo>
                <a:lnTo>
                  <a:pt x="61668" y="7935"/>
                </a:lnTo>
                <a:lnTo>
                  <a:pt x="29575" y="29575"/>
                </a:lnTo>
                <a:lnTo>
                  <a:pt x="7935" y="61668"/>
                </a:lnTo>
                <a:lnTo>
                  <a:pt x="0" y="100964"/>
                </a:lnTo>
                <a:lnTo>
                  <a:pt x="0" y="467487"/>
                </a:lnTo>
                <a:lnTo>
                  <a:pt x="7935" y="506783"/>
                </a:lnTo>
                <a:lnTo>
                  <a:pt x="29575" y="538876"/>
                </a:lnTo>
                <a:lnTo>
                  <a:pt x="61668" y="560516"/>
                </a:lnTo>
                <a:lnTo>
                  <a:pt x="100965" y="568451"/>
                </a:lnTo>
                <a:lnTo>
                  <a:pt x="2744343" y="568451"/>
                </a:lnTo>
                <a:lnTo>
                  <a:pt x="2783639" y="560516"/>
                </a:lnTo>
                <a:lnTo>
                  <a:pt x="2815732" y="538876"/>
                </a:lnTo>
                <a:lnTo>
                  <a:pt x="2837372" y="506783"/>
                </a:lnTo>
                <a:lnTo>
                  <a:pt x="2845308" y="467487"/>
                </a:lnTo>
                <a:lnTo>
                  <a:pt x="2845308" y="100964"/>
                </a:lnTo>
                <a:lnTo>
                  <a:pt x="2837372" y="61668"/>
                </a:lnTo>
                <a:lnTo>
                  <a:pt x="2815732" y="29575"/>
                </a:lnTo>
                <a:lnTo>
                  <a:pt x="2783639" y="7935"/>
                </a:lnTo>
                <a:lnTo>
                  <a:pt x="2744343" y="0"/>
                </a:lnTo>
                <a:close/>
              </a:path>
            </a:pathLst>
          </a:custGeom>
          <a:solidFill>
            <a:srgbClr val="843B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9"/>
          <p:cNvSpPr/>
          <p:nvPr/>
        </p:nvSpPr>
        <p:spPr>
          <a:xfrm>
            <a:off x="3046476" y="2417064"/>
            <a:ext cx="2845435" cy="568960"/>
          </a:xfrm>
          <a:custGeom>
            <a:avLst/>
            <a:gdLst/>
            <a:ahLst/>
            <a:cxnLst/>
            <a:rect l="l" t="t" r="r" b="b"/>
            <a:pathLst>
              <a:path w="2845435" h="568960">
                <a:moveTo>
                  <a:pt x="2744343" y="0"/>
                </a:moveTo>
                <a:lnTo>
                  <a:pt x="100965" y="0"/>
                </a:lnTo>
                <a:lnTo>
                  <a:pt x="61668" y="7935"/>
                </a:lnTo>
                <a:lnTo>
                  <a:pt x="29575" y="29575"/>
                </a:lnTo>
                <a:lnTo>
                  <a:pt x="7935" y="61668"/>
                </a:lnTo>
                <a:lnTo>
                  <a:pt x="0" y="100964"/>
                </a:lnTo>
                <a:lnTo>
                  <a:pt x="0" y="467487"/>
                </a:lnTo>
                <a:lnTo>
                  <a:pt x="7935" y="506783"/>
                </a:lnTo>
                <a:lnTo>
                  <a:pt x="29575" y="538876"/>
                </a:lnTo>
                <a:lnTo>
                  <a:pt x="61668" y="560516"/>
                </a:lnTo>
                <a:lnTo>
                  <a:pt x="100965" y="568451"/>
                </a:lnTo>
                <a:lnTo>
                  <a:pt x="2744343" y="568451"/>
                </a:lnTo>
                <a:lnTo>
                  <a:pt x="2783639" y="560516"/>
                </a:lnTo>
                <a:lnTo>
                  <a:pt x="2815732" y="538876"/>
                </a:lnTo>
                <a:lnTo>
                  <a:pt x="2837372" y="506783"/>
                </a:lnTo>
                <a:lnTo>
                  <a:pt x="2845308" y="467487"/>
                </a:lnTo>
                <a:lnTo>
                  <a:pt x="2845308" y="100964"/>
                </a:lnTo>
                <a:lnTo>
                  <a:pt x="2837372" y="61668"/>
                </a:lnTo>
                <a:lnTo>
                  <a:pt x="2815732" y="29575"/>
                </a:lnTo>
                <a:lnTo>
                  <a:pt x="2783639" y="7935"/>
                </a:lnTo>
                <a:lnTo>
                  <a:pt x="2744343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0"/>
          <p:cNvSpPr txBox="1"/>
          <p:nvPr/>
        </p:nvSpPr>
        <p:spPr>
          <a:xfrm>
            <a:off x="3846957" y="2505964"/>
            <a:ext cx="1244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组织能力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2" name="object 11"/>
          <p:cNvSpPr/>
          <p:nvPr/>
        </p:nvSpPr>
        <p:spPr>
          <a:xfrm>
            <a:off x="5841491" y="2831592"/>
            <a:ext cx="0" cy="3107690"/>
          </a:xfrm>
          <a:custGeom>
            <a:avLst/>
            <a:gdLst/>
            <a:ahLst/>
            <a:cxnLst/>
            <a:rect l="l" t="t" r="r" b="b"/>
            <a:pathLst>
              <a:path h="3107690">
                <a:moveTo>
                  <a:pt x="0" y="0"/>
                </a:moveTo>
                <a:lnTo>
                  <a:pt x="0" y="3107588"/>
                </a:lnTo>
              </a:path>
            </a:pathLst>
          </a:custGeom>
          <a:ln w="7620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12"/>
          <p:cNvSpPr/>
          <p:nvPr/>
        </p:nvSpPr>
        <p:spPr>
          <a:xfrm>
            <a:off x="1551432" y="4116323"/>
            <a:ext cx="3534410" cy="568960"/>
          </a:xfrm>
          <a:custGeom>
            <a:avLst/>
            <a:gdLst/>
            <a:ahLst/>
            <a:cxnLst/>
            <a:rect l="l" t="t" r="r" b="b"/>
            <a:pathLst>
              <a:path w="3534410" h="568960">
                <a:moveTo>
                  <a:pt x="3433191" y="0"/>
                </a:moveTo>
                <a:lnTo>
                  <a:pt x="100965" y="0"/>
                </a:lnTo>
                <a:lnTo>
                  <a:pt x="61668" y="7935"/>
                </a:lnTo>
                <a:lnTo>
                  <a:pt x="29575" y="29575"/>
                </a:lnTo>
                <a:lnTo>
                  <a:pt x="7935" y="61668"/>
                </a:lnTo>
                <a:lnTo>
                  <a:pt x="0" y="100964"/>
                </a:lnTo>
                <a:lnTo>
                  <a:pt x="0" y="467487"/>
                </a:lnTo>
                <a:lnTo>
                  <a:pt x="7935" y="506783"/>
                </a:lnTo>
                <a:lnTo>
                  <a:pt x="29575" y="538876"/>
                </a:lnTo>
                <a:lnTo>
                  <a:pt x="61668" y="560516"/>
                </a:lnTo>
                <a:lnTo>
                  <a:pt x="100965" y="568451"/>
                </a:lnTo>
                <a:lnTo>
                  <a:pt x="3433191" y="568451"/>
                </a:lnTo>
                <a:lnTo>
                  <a:pt x="3472487" y="560516"/>
                </a:lnTo>
                <a:lnTo>
                  <a:pt x="3504580" y="538876"/>
                </a:lnTo>
                <a:lnTo>
                  <a:pt x="3526220" y="506783"/>
                </a:lnTo>
                <a:lnTo>
                  <a:pt x="3534155" y="467487"/>
                </a:lnTo>
                <a:lnTo>
                  <a:pt x="3534155" y="100964"/>
                </a:lnTo>
                <a:lnTo>
                  <a:pt x="3526220" y="61668"/>
                </a:lnTo>
                <a:lnTo>
                  <a:pt x="3504580" y="29575"/>
                </a:lnTo>
                <a:lnTo>
                  <a:pt x="3472487" y="7935"/>
                </a:lnTo>
                <a:lnTo>
                  <a:pt x="3433191" y="0"/>
                </a:lnTo>
                <a:close/>
              </a:path>
            </a:pathLst>
          </a:custGeom>
          <a:solidFill>
            <a:srgbClr val="BE9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13"/>
          <p:cNvSpPr/>
          <p:nvPr/>
        </p:nvSpPr>
        <p:spPr>
          <a:xfrm>
            <a:off x="1551432" y="4040123"/>
            <a:ext cx="3534410" cy="568960"/>
          </a:xfrm>
          <a:custGeom>
            <a:avLst/>
            <a:gdLst/>
            <a:ahLst/>
            <a:cxnLst/>
            <a:rect l="l" t="t" r="r" b="b"/>
            <a:pathLst>
              <a:path w="3534410" h="568960">
                <a:moveTo>
                  <a:pt x="3433191" y="0"/>
                </a:moveTo>
                <a:lnTo>
                  <a:pt x="100965" y="0"/>
                </a:lnTo>
                <a:lnTo>
                  <a:pt x="61668" y="7935"/>
                </a:lnTo>
                <a:lnTo>
                  <a:pt x="29575" y="29575"/>
                </a:lnTo>
                <a:lnTo>
                  <a:pt x="7935" y="61668"/>
                </a:lnTo>
                <a:lnTo>
                  <a:pt x="0" y="100964"/>
                </a:lnTo>
                <a:lnTo>
                  <a:pt x="0" y="467487"/>
                </a:lnTo>
                <a:lnTo>
                  <a:pt x="7935" y="506783"/>
                </a:lnTo>
                <a:lnTo>
                  <a:pt x="29575" y="538876"/>
                </a:lnTo>
                <a:lnTo>
                  <a:pt x="61668" y="560516"/>
                </a:lnTo>
                <a:lnTo>
                  <a:pt x="100965" y="568451"/>
                </a:lnTo>
                <a:lnTo>
                  <a:pt x="3433191" y="568451"/>
                </a:lnTo>
                <a:lnTo>
                  <a:pt x="3472487" y="560516"/>
                </a:lnTo>
                <a:lnTo>
                  <a:pt x="3504580" y="538876"/>
                </a:lnTo>
                <a:lnTo>
                  <a:pt x="3526220" y="506783"/>
                </a:lnTo>
                <a:lnTo>
                  <a:pt x="3534155" y="467487"/>
                </a:lnTo>
                <a:lnTo>
                  <a:pt x="3534155" y="100964"/>
                </a:lnTo>
                <a:lnTo>
                  <a:pt x="3526220" y="61668"/>
                </a:lnTo>
                <a:lnTo>
                  <a:pt x="3504580" y="29575"/>
                </a:lnTo>
                <a:lnTo>
                  <a:pt x="3472487" y="7935"/>
                </a:lnTo>
                <a:lnTo>
                  <a:pt x="3433191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4"/>
          <p:cNvSpPr txBox="1"/>
          <p:nvPr/>
        </p:nvSpPr>
        <p:spPr>
          <a:xfrm>
            <a:off x="2391282" y="4117670"/>
            <a:ext cx="18542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干部管理能力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6" name="object 15"/>
          <p:cNvSpPr/>
          <p:nvPr/>
        </p:nvSpPr>
        <p:spPr>
          <a:xfrm>
            <a:off x="5035296" y="4325111"/>
            <a:ext cx="0" cy="824230"/>
          </a:xfrm>
          <a:custGeom>
            <a:avLst/>
            <a:gdLst/>
            <a:ahLst/>
            <a:cxnLst/>
            <a:rect l="l" t="t" r="r" b="b"/>
            <a:pathLst>
              <a:path h="824229">
                <a:moveTo>
                  <a:pt x="0" y="0"/>
                </a:moveTo>
                <a:lnTo>
                  <a:pt x="0" y="823849"/>
                </a:lnTo>
              </a:path>
            </a:pathLst>
          </a:custGeom>
          <a:ln w="762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16"/>
          <p:cNvSpPr/>
          <p:nvPr/>
        </p:nvSpPr>
        <p:spPr>
          <a:xfrm>
            <a:off x="6632447" y="3284220"/>
            <a:ext cx="3534410" cy="570230"/>
          </a:xfrm>
          <a:custGeom>
            <a:avLst/>
            <a:gdLst/>
            <a:ahLst/>
            <a:cxnLst/>
            <a:rect l="l" t="t" r="r" b="b"/>
            <a:pathLst>
              <a:path w="3534409" h="570229">
                <a:moveTo>
                  <a:pt x="3432809" y="0"/>
                </a:moveTo>
                <a:lnTo>
                  <a:pt x="101346" y="0"/>
                </a:lnTo>
                <a:lnTo>
                  <a:pt x="61882" y="7959"/>
                </a:lnTo>
                <a:lnTo>
                  <a:pt x="29670" y="29670"/>
                </a:lnTo>
                <a:lnTo>
                  <a:pt x="7959" y="61882"/>
                </a:lnTo>
                <a:lnTo>
                  <a:pt x="0" y="101345"/>
                </a:lnTo>
                <a:lnTo>
                  <a:pt x="0" y="468629"/>
                </a:lnTo>
                <a:lnTo>
                  <a:pt x="7959" y="508093"/>
                </a:lnTo>
                <a:lnTo>
                  <a:pt x="29670" y="540305"/>
                </a:lnTo>
                <a:lnTo>
                  <a:pt x="61882" y="562016"/>
                </a:lnTo>
                <a:lnTo>
                  <a:pt x="101346" y="569975"/>
                </a:lnTo>
                <a:lnTo>
                  <a:pt x="3432809" y="569975"/>
                </a:lnTo>
                <a:lnTo>
                  <a:pt x="3472273" y="562016"/>
                </a:lnTo>
                <a:lnTo>
                  <a:pt x="3504485" y="540305"/>
                </a:lnTo>
                <a:lnTo>
                  <a:pt x="3526196" y="508093"/>
                </a:lnTo>
                <a:lnTo>
                  <a:pt x="3534155" y="468629"/>
                </a:lnTo>
                <a:lnTo>
                  <a:pt x="3534155" y="101345"/>
                </a:lnTo>
                <a:lnTo>
                  <a:pt x="3526196" y="61882"/>
                </a:lnTo>
                <a:lnTo>
                  <a:pt x="3504485" y="29670"/>
                </a:lnTo>
                <a:lnTo>
                  <a:pt x="3472273" y="7959"/>
                </a:lnTo>
                <a:lnTo>
                  <a:pt x="3432809" y="0"/>
                </a:lnTo>
                <a:close/>
              </a:path>
            </a:pathLst>
          </a:custGeom>
          <a:solidFill>
            <a:srgbClr val="7B7B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7"/>
          <p:cNvSpPr/>
          <p:nvPr/>
        </p:nvSpPr>
        <p:spPr>
          <a:xfrm>
            <a:off x="6632447" y="3218688"/>
            <a:ext cx="3534410" cy="570230"/>
          </a:xfrm>
          <a:custGeom>
            <a:avLst/>
            <a:gdLst/>
            <a:ahLst/>
            <a:cxnLst/>
            <a:rect l="l" t="t" r="r" b="b"/>
            <a:pathLst>
              <a:path w="3534409" h="570229">
                <a:moveTo>
                  <a:pt x="3432809" y="0"/>
                </a:moveTo>
                <a:lnTo>
                  <a:pt x="101346" y="0"/>
                </a:lnTo>
                <a:lnTo>
                  <a:pt x="61882" y="7959"/>
                </a:lnTo>
                <a:lnTo>
                  <a:pt x="29670" y="29670"/>
                </a:lnTo>
                <a:lnTo>
                  <a:pt x="7959" y="61882"/>
                </a:lnTo>
                <a:lnTo>
                  <a:pt x="0" y="101346"/>
                </a:lnTo>
                <a:lnTo>
                  <a:pt x="0" y="468630"/>
                </a:lnTo>
                <a:lnTo>
                  <a:pt x="7959" y="508093"/>
                </a:lnTo>
                <a:lnTo>
                  <a:pt x="29670" y="540305"/>
                </a:lnTo>
                <a:lnTo>
                  <a:pt x="61882" y="562016"/>
                </a:lnTo>
                <a:lnTo>
                  <a:pt x="101346" y="569976"/>
                </a:lnTo>
                <a:lnTo>
                  <a:pt x="3432809" y="569976"/>
                </a:lnTo>
                <a:lnTo>
                  <a:pt x="3472273" y="562016"/>
                </a:lnTo>
                <a:lnTo>
                  <a:pt x="3504485" y="540305"/>
                </a:lnTo>
                <a:lnTo>
                  <a:pt x="3526196" y="508093"/>
                </a:lnTo>
                <a:lnTo>
                  <a:pt x="3534155" y="468630"/>
                </a:lnTo>
                <a:lnTo>
                  <a:pt x="3534155" y="101346"/>
                </a:lnTo>
                <a:lnTo>
                  <a:pt x="3526196" y="61882"/>
                </a:lnTo>
                <a:lnTo>
                  <a:pt x="3504485" y="29670"/>
                </a:lnTo>
                <a:lnTo>
                  <a:pt x="3472273" y="7959"/>
                </a:lnTo>
                <a:lnTo>
                  <a:pt x="3432809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18"/>
          <p:cNvSpPr txBox="1"/>
          <p:nvPr/>
        </p:nvSpPr>
        <p:spPr>
          <a:xfrm>
            <a:off x="7472298" y="3296234"/>
            <a:ext cx="18542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前线管理能力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0" name="object 19"/>
          <p:cNvSpPr/>
          <p:nvPr/>
        </p:nvSpPr>
        <p:spPr>
          <a:xfrm>
            <a:off x="6681216" y="3503676"/>
            <a:ext cx="0" cy="2016760"/>
          </a:xfrm>
          <a:custGeom>
            <a:avLst/>
            <a:gdLst/>
            <a:ahLst/>
            <a:cxnLst/>
            <a:rect l="l" t="t" r="r" b="b"/>
            <a:pathLst>
              <a:path h="2016760">
                <a:moveTo>
                  <a:pt x="0" y="0"/>
                </a:moveTo>
                <a:lnTo>
                  <a:pt x="0" y="2016252"/>
                </a:lnTo>
              </a:path>
            </a:pathLst>
          </a:custGeom>
          <a:ln w="76200">
            <a:solidFill>
              <a:srgbClr val="A4A4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20"/>
          <p:cNvSpPr/>
          <p:nvPr/>
        </p:nvSpPr>
        <p:spPr>
          <a:xfrm>
            <a:off x="6280403" y="2479548"/>
            <a:ext cx="2845435" cy="568960"/>
          </a:xfrm>
          <a:custGeom>
            <a:avLst/>
            <a:gdLst/>
            <a:ahLst/>
            <a:cxnLst/>
            <a:rect l="l" t="t" r="r" b="b"/>
            <a:pathLst>
              <a:path w="2845434" h="568960">
                <a:moveTo>
                  <a:pt x="2744343" y="0"/>
                </a:moveTo>
                <a:lnTo>
                  <a:pt x="100965" y="0"/>
                </a:lnTo>
                <a:lnTo>
                  <a:pt x="61668" y="7935"/>
                </a:lnTo>
                <a:lnTo>
                  <a:pt x="29575" y="29575"/>
                </a:lnTo>
                <a:lnTo>
                  <a:pt x="7935" y="61668"/>
                </a:lnTo>
                <a:lnTo>
                  <a:pt x="0" y="100964"/>
                </a:lnTo>
                <a:lnTo>
                  <a:pt x="0" y="467487"/>
                </a:lnTo>
                <a:lnTo>
                  <a:pt x="7935" y="506783"/>
                </a:lnTo>
                <a:lnTo>
                  <a:pt x="29575" y="538876"/>
                </a:lnTo>
                <a:lnTo>
                  <a:pt x="61668" y="560516"/>
                </a:lnTo>
                <a:lnTo>
                  <a:pt x="100965" y="568451"/>
                </a:lnTo>
                <a:lnTo>
                  <a:pt x="2744343" y="568451"/>
                </a:lnTo>
                <a:lnTo>
                  <a:pt x="2783639" y="560516"/>
                </a:lnTo>
                <a:lnTo>
                  <a:pt x="2815732" y="538876"/>
                </a:lnTo>
                <a:lnTo>
                  <a:pt x="2837372" y="506783"/>
                </a:lnTo>
                <a:lnTo>
                  <a:pt x="2845307" y="467487"/>
                </a:lnTo>
                <a:lnTo>
                  <a:pt x="2845307" y="100964"/>
                </a:lnTo>
                <a:lnTo>
                  <a:pt x="2837372" y="61668"/>
                </a:lnTo>
                <a:lnTo>
                  <a:pt x="2815732" y="29575"/>
                </a:lnTo>
                <a:lnTo>
                  <a:pt x="2783639" y="7935"/>
                </a:lnTo>
                <a:lnTo>
                  <a:pt x="2744343" y="0"/>
                </a:lnTo>
                <a:close/>
              </a:path>
            </a:pathLst>
          </a:custGeom>
          <a:solidFill>
            <a:srgbClr val="843B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21"/>
          <p:cNvSpPr/>
          <p:nvPr/>
        </p:nvSpPr>
        <p:spPr>
          <a:xfrm>
            <a:off x="6280403" y="2417064"/>
            <a:ext cx="2845435" cy="568960"/>
          </a:xfrm>
          <a:custGeom>
            <a:avLst/>
            <a:gdLst/>
            <a:ahLst/>
            <a:cxnLst/>
            <a:rect l="l" t="t" r="r" b="b"/>
            <a:pathLst>
              <a:path w="2845434" h="568960">
                <a:moveTo>
                  <a:pt x="2744216" y="0"/>
                </a:moveTo>
                <a:lnTo>
                  <a:pt x="101092" y="0"/>
                </a:lnTo>
                <a:lnTo>
                  <a:pt x="81293" y="1962"/>
                </a:lnTo>
                <a:lnTo>
                  <a:pt x="45031" y="16984"/>
                </a:lnTo>
                <a:lnTo>
                  <a:pt x="16984" y="44958"/>
                </a:lnTo>
                <a:lnTo>
                  <a:pt x="1962" y="81168"/>
                </a:lnTo>
                <a:lnTo>
                  <a:pt x="0" y="100964"/>
                </a:lnTo>
                <a:lnTo>
                  <a:pt x="0" y="467487"/>
                </a:lnTo>
                <a:lnTo>
                  <a:pt x="7699" y="506126"/>
                </a:lnTo>
                <a:lnTo>
                  <a:pt x="29591" y="538861"/>
                </a:lnTo>
                <a:lnTo>
                  <a:pt x="62436" y="560752"/>
                </a:lnTo>
                <a:lnTo>
                  <a:pt x="101092" y="568451"/>
                </a:lnTo>
                <a:lnTo>
                  <a:pt x="2744216" y="568451"/>
                </a:lnTo>
                <a:lnTo>
                  <a:pt x="2782871" y="560752"/>
                </a:lnTo>
                <a:lnTo>
                  <a:pt x="2815717" y="538861"/>
                </a:lnTo>
                <a:lnTo>
                  <a:pt x="2837608" y="506126"/>
                </a:lnTo>
                <a:lnTo>
                  <a:pt x="2845307" y="467487"/>
                </a:lnTo>
                <a:lnTo>
                  <a:pt x="2845307" y="100964"/>
                </a:lnTo>
                <a:lnTo>
                  <a:pt x="2837608" y="62325"/>
                </a:lnTo>
                <a:lnTo>
                  <a:pt x="2815717" y="29590"/>
                </a:lnTo>
                <a:lnTo>
                  <a:pt x="2782871" y="7699"/>
                </a:lnTo>
                <a:lnTo>
                  <a:pt x="2744216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22"/>
          <p:cNvSpPr txBox="1"/>
          <p:nvPr/>
        </p:nvSpPr>
        <p:spPr>
          <a:xfrm>
            <a:off x="7082408" y="2494534"/>
            <a:ext cx="1244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数据能力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4" name="object 23"/>
          <p:cNvSpPr/>
          <p:nvPr/>
        </p:nvSpPr>
        <p:spPr>
          <a:xfrm>
            <a:off x="6329171" y="2831592"/>
            <a:ext cx="3810" cy="3107690"/>
          </a:xfrm>
          <a:custGeom>
            <a:avLst/>
            <a:gdLst/>
            <a:ahLst/>
            <a:cxnLst/>
            <a:rect l="l" t="t" r="r" b="b"/>
            <a:pathLst>
              <a:path w="3810" h="3107690">
                <a:moveTo>
                  <a:pt x="0" y="0"/>
                </a:moveTo>
                <a:lnTo>
                  <a:pt x="3428" y="3107588"/>
                </a:lnTo>
              </a:path>
            </a:pathLst>
          </a:custGeom>
          <a:ln w="7620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24"/>
          <p:cNvSpPr/>
          <p:nvPr/>
        </p:nvSpPr>
        <p:spPr>
          <a:xfrm>
            <a:off x="7004304" y="4116323"/>
            <a:ext cx="3534410" cy="568960"/>
          </a:xfrm>
          <a:custGeom>
            <a:avLst/>
            <a:gdLst/>
            <a:ahLst/>
            <a:cxnLst/>
            <a:rect l="l" t="t" r="r" b="b"/>
            <a:pathLst>
              <a:path w="3534409" h="568960">
                <a:moveTo>
                  <a:pt x="3433191" y="0"/>
                </a:moveTo>
                <a:lnTo>
                  <a:pt x="100965" y="0"/>
                </a:lnTo>
                <a:lnTo>
                  <a:pt x="61668" y="7935"/>
                </a:lnTo>
                <a:lnTo>
                  <a:pt x="29575" y="29575"/>
                </a:lnTo>
                <a:lnTo>
                  <a:pt x="7935" y="61668"/>
                </a:lnTo>
                <a:lnTo>
                  <a:pt x="0" y="100964"/>
                </a:lnTo>
                <a:lnTo>
                  <a:pt x="0" y="467487"/>
                </a:lnTo>
                <a:lnTo>
                  <a:pt x="7935" y="506783"/>
                </a:lnTo>
                <a:lnTo>
                  <a:pt x="29575" y="538876"/>
                </a:lnTo>
                <a:lnTo>
                  <a:pt x="61668" y="560516"/>
                </a:lnTo>
                <a:lnTo>
                  <a:pt x="100965" y="568451"/>
                </a:lnTo>
                <a:lnTo>
                  <a:pt x="3433191" y="568451"/>
                </a:lnTo>
                <a:lnTo>
                  <a:pt x="3472487" y="560516"/>
                </a:lnTo>
                <a:lnTo>
                  <a:pt x="3504580" y="538876"/>
                </a:lnTo>
                <a:lnTo>
                  <a:pt x="3526220" y="506783"/>
                </a:lnTo>
                <a:lnTo>
                  <a:pt x="3534155" y="467487"/>
                </a:lnTo>
                <a:lnTo>
                  <a:pt x="3534155" y="100964"/>
                </a:lnTo>
                <a:lnTo>
                  <a:pt x="3526220" y="61668"/>
                </a:lnTo>
                <a:lnTo>
                  <a:pt x="3504580" y="29575"/>
                </a:lnTo>
                <a:lnTo>
                  <a:pt x="3472487" y="7935"/>
                </a:lnTo>
                <a:lnTo>
                  <a:pt x="3433191" y="0"/>
                </a:lnTo>
                <a:close/>
              </a:path>
            </a:pathLst>
          </a:custGeom>
          <a:solidFill>
            <a:srgbClr val="BE9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25"/>
          <p:cNvSpPr/>
          <p:nvPr/>
        </p:nvSpPr>
        <p:spPr>
          <a:xfrm>
            <a:off x="7004304" y="4040123"/>
            <a:ext cx="3534410" cy="568960"/>
          </a:xfrm>
          <a:custGeom>
            <a:avLst/>
            <a:gdLst/>
            <a:ahLst/>
            <a:cxnLst/>
            <a:rect l="l" t="t" r="r" b="b"/>
            <a:pathLst>
              <a:path w="3534409" h="568960">
                <a:moveTo>
                  <a:pt x="3433191" y="0"/>
                </a:moveTo>
                <a:lnTo>
                  <a:pt x="100965" y="0"/>
                </a:lnTo>
                <a:lnTo>
                  <a:pt x="61668" y="7935"/>
                </a:lnTo>
                <a:lnTo>
                  <a:pt x="29575" y="29575"/>
                </a:lnTo>
                <a:lnTo>
                  <a:pt x="7935" y="61668"/>
                </a:lnTo>
                <a:lnTo>
                  <a:pt x="0" y="100964"/>
                </a:lnTo>
                <a:lnTo>
                  <a:pt x="0" y="467487"/>
                </a:lnTo>
                <a:lnTo>
                  <a:pt x="7935" y="506783"/>
                </a:lnTo>
                <a:lnTo>
                  <a:pt x="29575" y="538876"/>
                </a:lnTo>
                <a:lnTo>
                  <a:pt x="61668" y="560516"/>
                </a:lnTo>
                <a:lnTo>
                  <a:pt x="100965" y="568451"/>
                </a:lnTo>
                <a:lnTo>
                  <a:pt x="3433191" y="568451"/>
                </a:lnTo>
                <a:lnTo>
                  <a:pt x="3472487" y="560516"/>
                </a:lnTo>
                <a:lnTo>
                  <a:pt x="3504580" y="538876"/>
                </a:lnTo>
                <a:lnTo>
                  <a:pt x="3526220" y="506783"/>
                </a:lnTo>
                <a:lnTo>
                  <a:pt x="3534155" y="467487"/>
                </a:lnTo>
                <a:lnTo>
                  <a:pt x="3534155" y="100964"/>
                </a:lnTo>
                <a:lnTo>
                  <a:pt x="3526220" y="61668"/>
                </a:lnTo>
                <a:lnTo>
                  <a:pt x="3504580" y="29575"/>
                </a:lnTo>
                <a:lnTo>
                  <a:pt x="3472487" y="7935"/>
                </a:lnTo>
                <a:lnTo>
                  <a:pt x="3433191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26"/>
          <p:cNvSpPr txBox="1"/>
          <p:nvPr/>
        </p:nvSpPr>
        <p:spPr>
          <a:xfrm>
            <a:off x="7844155" y="4117670"/>
            <a:ext cx="18542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流程优化能力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8" name="object 27"/>
          <p:cNvSpPr/>
          <p:nvPr/>
        </p:nvSpPr>
        <p:spPr>
          <a:xfrm>
            <a:off x="7048500" y="4325111"/>
            <a:ext cx="0" cy="784860"/>
          </a:xfrm>
          <a:custGeom>
            <a:avLst/>
            <a:gdLst/>
            <a:ahLst/>
            <a:cxnLst/>
            <a:rect l="l" t="t" r="r" b="b"/>
            <a:pathLst>
              <a:path h="784860">
                <a:moveTo>
                  <a:pt x="0" y="0"/>
                </a:moveTo>
                <a:lnTo>
                  <a:pt x="0" y="784860"/>
                </a:lnTo>
              </a:path>
            </a:pathLst>
          </a:custGeom>
          <a:ln w="762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28"/>
          <p:cNvSpPr/>
          <p:nvPr/>
        </p:nvSpPr>
        <p:spPr>
          <a:xfrm>
            <a:off x="4125467" y="1633727"/>
            <a:ext cx="3840479" cy="568960"/>
          </a:xfrm>
          <a:custGeom>
            <a:avLst/>
            <a:gdLst/>
            <a:ahLst/>
            <a:cxnLst/>
            <a:rect l="l" t="t" r="r" b="b"/>
            <a:pathLst>
              <a:path w="3840479" h="568960">
                <a:moveTo>
                  <a:pt x="3739515" y="0"/>
                </a:moveTo>
                <a:lnTo>
                  <a:pt x="100965" y="0"/>
                </a:lnTo>
                <a:lnTo>
                  <a:pt x="61668" y="7935"/>
                </a:lnTo>
                <a:lnTo>
                  <a:pt x="29575" y="29575"/>
                </a:lnTo>
                <a:lnTo>
                  <a:pt x="7935" y="61668"/>
                </a:lnTo>
                <a:lnTo>
                  <a:pt x="0" y="100964"/>
                </a:lnTo>
                <a:lnTo>
                  <a:pt x="0" y="467487"/>
                </a:lnTo>
                <a:lnTo>
                  <a:pt x="7935" y="506783"/>
                </a:lnTo>
                <a:lnTo>
                  <a:pt x="29575" y="538876"/>
                </a:lnTo>
                <a:lnTo>
                  <a:pt x="61668" y="560516"/>
                </a:lnTo>
                <a:lnTo>
                  <a:pt x="100965" y="568451"/>
                </a:lnTo>
                <a:lnTo>
                  <a:pt x="3739515" y="568451"/>
                </a:lnTo>
                <a:lnTo>
                  <a:pt x="3778811" y="560516"/>
                </a:lnTo>
                <a:lnTo>
                  <a:pt x="3810904" y="538876"/>
                </a:lnTo>
                <a:lnTo>
                  <a:pt x="3832544" y="506783"/>
                </a:lnTo>
                <a:lnTo>
                  <a:pt x="3840480" y="467487"/>
                </a:lnTo>
                <a:lnTo>
                  <a:pt x="3840480" y="100964"/>
                </a:lnTo>
                <a:lnTo>
                  <a:pt x="3832544" y="61668"/>
                </a:lnTo>
                <a:lnTo>
                  <a:pt x="3810904" y="29575"/>
                </a:lnTo>
                <a:lnTo>
                  <a:pt x="3778811" y="7935"/>
                </a:lnTo>
                <a:lnTo>
                  <a:pt x="3739515" y="0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29"/>
          <p:cNvSpPr/>
          <p:nvPr/>
        </p:nvSpPr>
        <p:spPr>
          <a:xfrm>
            <a:off x="4125467" y="1572767"/>
            <a:ext cx="3840479" cy="568960"/>
          </a:xfrm>
          <a:custGeom>
            <a:avLst/>
            <a:gdLst/>
            <a:ahLst/>
            <a:cxnLst/>
            <a:rect l="l" t="t" r="r" b="b"/>
            <a:pathLst>
              <a:path w="3840479" h="568960">
                <a:moveTo>
                  <a:pt x="3739515" y="0"/>
                </a:moveTo>
                <a:lnTo>
                  <a:pt x="100965" y="0"/>
                </a:lnTo>
                <a:lnTo>
                  <a:pt x="61668" y="7935"/>
                </a:lnTo>
                <a:lnTo>
                  <a:pt x="29575" y="29575"/>
                </a:lnTo>
                <a:lnTo>
                  <a:pt x="7935" y="61668"/>
                </a:lnTo>
                <a:lnTo>
                  <a:pt x="0" y="100965"/>
                </a:lnTo>
                <a:lnTo>
                  <a:pt x="0" y="467487"/>
                </a:lnTo>
                <a:lnTo>
                  <a:pt x="7935" y="506783"/>
                </a:lnTo>
                <a:lnTo>
                  <a:pt x="29575" y="538876"/>
                </a:lnTo>
                <a:lnTo>
                  <a:pt x="61668" y="560516"/>
                </a:lnTo>
                <a:lnTo>
                  <a:pt x="100965" y="568452"/>
                </a:lnTo>
                <a:lnTo>
                  <a:pt x="3739515" y="568452"/>
                </a:lnTo>
                <a:lnTo>
                  <a:pt x="3778811" y="560516"/>
                </a:lnTo>
                <a:lnTo>
                  <a:pt x="3810904" y="538876"/>
                </a:lnTo>
                <a:lnTo>
                  <a:pt x="3832544" y="506783"/>
                </a:lnTo>
                <a:lnTo>
                  <a:pt x="3840480" y="467487"/>
                </a:lnTo>
                <a:lnTo>
                  <a:pt x="3840480" y="100965"/>
                </a:lnTo>
                <a:lnTo>
                  <a:pt x="3832544" y="61668"/>
                </a:lnTo>
                <a:lnTo>
                  <a:pt x="3810904" y="29575"/>
                </a:lnTo>
                <a:lnTo>
                  <a:pt x="3778811" y="7935"/>
                </a:lnTo>
                <a:lnTo>
                  <a:pt x="373951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30"/>
          <p:cNvSpPr txBox="1"/>
          <p:nvPr/>
        </p:nvSpPr>
        <p:spPr>
          <a:xfrm>
            <a:off x="5423153" y="1649044"/>
            <a:ext cx="12446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战略能力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2" name="object 31"/>
          <p:cNvSpPr/>
          <p:nvPr/>
        </p:nvSpPr>
        <p:spPr>
          <a:xfrm>
            <a:off x="0" y="5148071"/>
            <a:ext cx="5036185" cy="0"/>
          </a:xfrm>
          <a:custGeom>
            <a:avLst/>
            <a:gdLst/>
            <a:ahLst/>
            <a:cxnLst/>
            <a:rect l="l" t="t" r="r" b="b"/>
            <a:pathLst>
              <a:path w="5036185">
                <a:moveTo>
                  <a:pt x="5035677" y="0"/>
                </a:moveTo>
                <a:lnTo>
                  <a:pt x="0" y="0"/>
                </a:lnTo>
              </a:path>
            </a:pathLst>
          </a:custGeom>
          <a:ln w="762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32"/>
          <p:cNvSpPr/>
          <p:nvPr/>
        </p:nvSpPr>
        <p:spPr>
          <a:xfrm>
            <a:off x="7004304" y="5148071"/>
            <a:ext cx="5187950" cy="0"/>
          </a:xfrm>
          <a:custGeom>
            <a:avLst/>
            <a:gdLst/>
            <a:ahLst/>
            <a:cxnLst/>
            <a:rect l="l" t="t" r="r" b="b"/>
            <a:pathLst>
              <a:path w="5187950">
                <a:moveTo>
                  <a:pt x="5187950" y="0"/>
                </a:moveTo>
                <a:lnTo>
                  <a:pt x="0" y="0"/>
                </a:lnTo>
              </a:path>
            </a:pathLst>
          </a:custGeom>
          <a:ln w="762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33"/>
          <p:cNvSpPr/>
          <p:nvPr/>
        </p:nvSpPr>
        <p:spPr>
          <a:xfrm>
            <a:off x="0" y="5558028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5458968" y="0"/>
                </a:moveTo>
                <a:lnTo>
                  <a:pt x="0" y="0"/>
                </a:lnTo>
              </a:path>
            </a:pathLst>
          </a:custGeom>
          <a:ln w="76200">
            <a:solidFill>
              <a:srgbClr val="A4A4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34"/>
          <p:cNvSpPr/>
          <p:nvPr/>
        </p:nvSpPr>
        <p:spPr>
          <a:xfrm>
            <a:off x="6632447" y="5558028"/>
            <a:ext cx="5560060" cy="0"/>
          </a:xfrm>
          <a:custGeom>
            <a:avLst/>
            <a:gdLst/>
            <a:ahLst/>
            <a:cxnLst/>
            <a:rect l="l" t="t" r="r" b="b"/>
            <a:pathLst>
              <a:path w="5560059">
                <a:moveTo>
                  <a:pt x="5559806" y="0"/>
                </a:moveTo>
                <a:lnTo>
                  <a:pt x="0" y="0"/>
                </a:lnTo>
              </a:path>
            </a:pathLst>
          </a:custGeom>
          <a:ln w="76200">
            <a:solidFill>
              <a:srgbClr val="A4A4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35"/>
          <p:cNvSpPr/>
          <p:nvPr/>
        </p:nvSpPr>
        <p:spPr>
          <a:xfrm>
            <a:off x="0" y="5939028"/>
            <a:ext cx="5841365" cy="0"/>
          </a:xfrm>
          <a:custGeom>
            <a:avLst/>
            <a:gdLst/>
            <a:ahLst/>
            <a:cxnLst/>
            <a:rect l="l" t="t" r="r" b="b"/>
            <a:pathLst>
              <a:path w="5841365">
                <a:moveTo>
                  <a:pt x="5841365" y="0"/>
                </a:moveTo>
                <a:lnTo>
                  <a:pt x="0" y="0"/>
                </a:lnTo>
              </a:path>
            </a:pathLst>
          </a:custGeom>
          <a:ln w="7620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36"/>
          <p:cNvSpPr/>
          <p:nvPr/>
        </p:nvSpPr>
        <p:spPr>
          <a:xfrm>
            <a:off x="6332220" y="5939028"/>
            <a:ext cx="5841365" cy="0"/>
          </a:xfrm>
          <a:custGeom>
            <a:avLst/>
            <a:gdLst/>
            <a:ahLst/>
            <a:cxnLst/>
            <a:rect l="l" t="t" r="r" b="b"/>
            <a:pathLst>
              <a:path w="5841365">
                <a:moveTo>
                  <a:pt x="5841364" y="0"/>
                </a:moveTo>
                <a:lnTo>
                  <a:pt x="0" y="0"/>
                </a:lnTo>
              </a:path>
            </a:pathLst>
          </a:custGeom>
          <a:ln w="7620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37"/>
          <p:cNvSpPr/>
          <p:nvPr/>
        </p:nvSpPr>
        <p:spPr>
          <a:xfrm>
            <a:off x="5678423" y="5777484"/>
            <a:ext cx="326390" cy="325120"/>
          </a:xfrm>
          <a:custGeom>
            <a:avLst/>
            <a:gdLst/>
            <a:ahLst/>
            <a:cxnLst/>
            <a:rect l="l" t="t" r="r" b="b"/>
            <a:pathLst>
              <a:path w="326389" h="325120">
                <a:moveTo>
                  <a:pt x="163067" y="0"/>
                </a:moveTo>
                <a:lnTo>
                  <a:pt x="119723" y="5797"/>
                </a:lnTo>
                <a:lnTo>
                  <a:pt x="80772" y="22160"/>
                </a:lnTo>
                <a:lnTo>
                  <a:pt x="47767" y="47539"/>
                </a:lnTo>
                <a:lnTo>
                  <a:pt x="22267" y="80388"/>
                </a:lnTo>
                <a:lnTo>
                  <a:pt x="5826" y="119159"/>
                </a:lnTo>
                <a:lnTo>
                  <a:pt x="0" y="162305"/>
                </a:lnTo>
                <a:lnTo>
                  <a:pt x="5826" y="205452"/>
                </a:lnTo>
                <a:lnTo>
                  <a:pt x="22267" y="244223"/>
                </a:lnTo>
                <a:lnTo>
                  <a:pt x="47767" y="277072"/>
                </a:lnTo>
                <a:lnTo>
                  <a:pt x="80772" y="302451"/>
                </a:lnTo>
                <a:lnTo>
                  <a:pt x="119723" y="318814"/>
                </a:lnTo>
                <a:lnTo>
                  <a:pt x="163067" y="324611"/>
                </a:lnTo>
                <a:lnTo>
                  <a:pt x="206412" y="318814"/>
                </a:lnTo>
                <a:lnTo>
                  <a:pt x="245363" y="302451"/>
                </a:lnTo>
                <a:lnTo>
                  <a:pt x="278368" y="277072"/>
                </a:lnTo>
                <a:lnTo>
                  <a:pt x="303868" y="244223"/>
                </a:lnTo>
                <a:lnTo>
                  <a:pt x="320309" y="205452"/>
                </a:lnTo>
                <a:lnTo>
                  <a:pt x="326136" y="162305"/>
                </a:lnTo>
                <a:lnTo>
                  <a:pt x="320309" y="119159"/>
                </a:lnTo>
                <a:lnTo>
                  <a:pt x="303868" y="80388"/>
                </a:lnTo>
                <a:lnTo>
                  <a:pt x="278368" y="47539"/>
                </a:lnTo>
                <a:lnTo>
                  <a:pt x="245363" y="22160"/>
                </a:lnTo>
                <a:lnTo>
                  <a:pt x="206412" y="5797"/>
                </a:lnTo>
                <a:lnTo>
                  <a:pt x="1630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38"/>
          <p:cNvSpPr/>
          <p:nvPr/>
        </p:nvSpPr>
        <p:spPr>
          <a:xfrm>
            <a:off x="5805423" y="5904484"/>
            <a:ext cx="326390" cy="325120"/>
          </a:xfrm>
          <a:custGeom>
            <a:avLst/>
            <a:gdLst/>
            <a:ahLst/>
            <a:cxnLst/>
            <a:rect l="l" t="t" r="r" b="b"/>
            <a:pathLst>
              <a:path w="326389" h="325120">
                <a:moveTo>
                  <a:pt x="0" y="162305"/>
                </a:moveTo>
                <a:lnTo>
                  <a:pt x="5826" y="119159"/>
                </a:lnTo>
                <a:lnTo>
                  <a:pt x="22267" y="80388"/>
                </a:lnTo>
                <a:lnTo>
                  <a:pt x="47767" y="47539"/>
                </a:lnTo>
                <a:lnTo>
                  <a:pt x="80772" y="22160"/>
                </a:lnTo>
                <a:lnTo>
                  <a:pt x="119723" y="5797"/>
                </a:lnTo>
                <a:lnTo>
                  <a:pt x="163067" y="0"/>
                </a:lnTo>
                <a:lnTo>
                  <a:pt x="206412" y="5797"/>
                </a:lnTo>
                <a:lnTo>
                  <a:pt x="245363" y="22160"/>
                </a:lnTo>
                <a:lnTo>
                  <a:pt x="278368" y="47539"/>
                </a:lnTo>
                <a:lnTo>
                  <a:pt x="303868" y="80388"/>
                </a:lnTo>
                <a:lnTo>
                  <a:pt x="320309" y="119159"/>
                </a:lnTo>
                <a:lnTo>
                  <a:pt x="326136" y="162305"/>
                </a:lnTo>
                <a:lnTo>
                  <a:pt x="320309" y="205452"/>
                </a:lnTo>
                <a:lnTo>
                  <a:pt x="303868" y="244223"/>
                </a:lnTo>
                <a:lnTo>
                  <a:pt x="278368" y="277072"/>
                </a:lnTo>
                <a:lnTo>
                  <a:pt x="245363" y="302451"/>
                </a:lnTo>
                <a:lnTo>
                  <a:pt x="206412" y="318814"/>
                </a:lnTo>
                <a:lnTo>
                  <a:pt x="163067" y="324611"/>
                </a:lnTo>
                <a:lnTo>
                  <a:pt x="119723" y="318814"/>
                </a:lnTo>
                <a:lnTo>
                  <a:pt x="80772" y="302451"/>
                </a:lnTo>
                <a:lnTo>
                  <a:pt x="47767" y="277072"/>
                </a:lnTo>
                <a:lnTo>
                  <a:pt x="22267" y="244223"/>
                </a:lnTo>
                <a:lnTo>
                  <a:pt x="5826" y="205452"/>
                </a:lnTo>
                <a:lnTo>
                  <a:pt x="0" y="162305"/>
                </a:lnTo>
                <a:close/>
              </a:path>
            </a:pathLst>
          </a:custGeom>
          <a:ln w="1270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39"/>
          <p:cNvSpPr/>
          <p:nvPr/>
        </p:nvSpPr>
        <p:spPr>
          <a:xfrm>
            <a:off x="6170676" y="577748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162306" y="0"/>
                </a:moveTo>
                <a:lnTo>
                  <a:pt x="119150" y="5797"/>
                </a:lnTo>
                <a:lnTo>
                  <a:pt x="80376" y="22160"/>
                </a:lnTo>
                <a:lnTo>
                  <a:pt x="47529" y="47539"/>
                </a:lnTo>
                <a:lnTo>
                  <a:pt x="22154" y="80388"/>
                </a:lnTo>
                <a:lnTo>
                  <a:pt x="5796" y="119159"/>
                </a:lnTo>
                <a:lnTo>
                  <a:pt x="0" y="162305"/>
                </a:lnTo>
                <a:lnTo>
                  <a:pt x="5796" y="205452"/>
                </a:lnTo>
                <a:lnTo>
                  <a:pt x="22154" y="244223"/>
                </a:lnTo>
                <a:lnTo>
                  <a:pt x="47529" y="277072"/>
                </a:lnTo>
                <a:lnTo>
                  <a:pt x="80376" y="302451"/>
                </a:lnTo>
                <a:lnTo>
                  <a:pt x="119150" y="318814"/>
                </a:lnTo>
                <a:lnTo>
                  <a:pt x="162306" y="324611"/>
                </a:lnTo>
                <a:lnTo>
                  <a:pt x="205461" y="318814"/>
                </a:lnTo>
                <a:lnTo>
                  <a:pt x="244235" y="302451"/>
                </a:lnTo>
                <a:lnTo>
                  <a:pt x="277082" y="277072"/>
                </a:lnTo>
                <a:lnTo>
                  <a:pt x="302457" y="244223"/>
                </a:lnTo>
                <a:lnTo>
                  <a:pt x="318815" y="205452"/>
                </a:lnTo>
                <a:lnTo>
                  <a:pt x="324612" y="162305"/>
                </a:lnTo>
                <a:lnTo>
                  <a:pt x="318815" y="119159"/>
                </a:lnTo>
                <a:lnTo>
                  <a:pt x="302457" y="80388"/>
                </a:lnTo>
                <a:lnTo>
                  <a:pt x="277082" y="47539"/>
                </a:lnTo>
                <a:lnTo>
                  <a:pt x="244235" y="22160"/>
                </a:lnTo>
                <a:lnTo>
                  <a:pt x="205461" y="5797"/>
                </a:lnTo>
                <a:lnTo>
                  <a:pt x="1623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40"/>
          <p:cNvSpPr/>
          <p:nvPr/>
        </p:nvSpPr>
        <p:spPr>
          <a:xfrm>
            <a:off x="6297676" y="590448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0" y="162305"/>
                </a:moveTo>
                <a:lnTo>
                  <a:pt x="5796" y="119159"/>
                </a:lnTo>
                <a:lnTo>
                  <a:pt x="22154" y="80388"/>
                </a:lnTo>
                <a:lnTo>
                  <a:pt x="47529" y="47539"/>
                </a:lnTo>
                <a:lnTo>
                  <a:pt x="80376" y="22160"/>
                </a:lnTo>
                <a:lnTo>
                  <a:pt x="119150" y="5797"/>
                </a:lnTo>
                <a:lnTo>
                  <a:pt x="162306" y="0"/>
                </a:lnTo>
                <a:lnTo>
                  <a:pt x="205461" y="5797"/>
                </a:lnTo>
                <a:lnTo>
                  <a:pt x="244235" y="22160"/>
                </a:lnTo>
                <a:lnTo>
                  <a:pt x="277082" y="47539"/>
                </a:lnTo>
                <a:lnTo>
                  <a:pt x="302457" y="80388"/>
                </a:lnTo>
                <a:lnTo>
                  <a:pt x="318815" y="119159"/>
                </a:lnTo>
                <a:lnTo>
                  <a:pt x="324612" y="162305"/>
                </a:lnTo>
                <a:lnTo>
                  <a:pt x="318815" y="205452"/>
                </a:lnTo>
                <a:lnTo>
                  <a:pt x="302457" y="244223"/>
                </a:lnTo>
                <a:lnTo>
                  <a:pt x="277082" y="277072"/>
                </a:lnTo>
                <a:lnTo>
                  <a:pt x="244235" y="302451"/>
                </a:lnTo>
                <a:lnTo>
                  <a:pt x="205461" y="318814"/>
                </a:lnTo>
                <a:lnTo>
                  <a:pt x="162306" y="324611"/>
                </a:lnTo>
                <a:lnTo>
                  <a:pt x="119150" y="318814"/>
                </a:lnTo>
                <a:lnTo>
                  <a:pt x="80376" y="302451"/>
                </a:lnTo>
                <a:lnTo>
                  <a:pt x="47529" y="277072"/>
                </a:lnTo>
                <a:lnTo>
                  <a:pt x="22154" y="244223"/>
                </a:lnTo>
                <a:lnTo>
                  <a:pt x="5796" y="205452"/>
                </a:lnTo>
                <a:lnTo>
                  <a:pt x="0" y="162305"/>
                </a:lnTo>
                <a:close/>
              </a:path>
            </a:pathLst>
          </a:custGeom>
          <a:ln w="1270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41"/>
          <p:cNvSpPr/>
          <p:nvPr/>
        </p:nvSpPr>
        <p:spPr>
          <a:xfrm>
            <a:off x="4873752" y="4992623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162306" y="0"/>
                </a:moveTo>
                <a:lnTo>
                  <a:pt x="119150" y="5796"/>
                </a:lnTo>
                <a:lnTo>
                  <a:pt x="80376" y="22154"/>
                </a:lnTo>
                <a:lnTo>
                  <a:pt x="47529" y="47529"/>
                </a:lnTo>
                <a:lnTo>
                  <a:pt x="22154" y="80376"/>
                </a:lnTo>
                <a:lnTo>
                  <a:pt x="5796" y="119150"/>
                </a:lnTo>
                <a:lnTo>
                  <a:pt x="0" y="162306"/>
                </a:lnTo>
                <a:lnTo>
                  <a:pt x="5796" y="205461"/>
                </a:lnTo>
                <a:lnTo>
                  <a:pt x="22154" y="244235"/>
                </a:lnTo>
                <a:lnTo>
                  <a:pt x="47529" y="277082"/>
                </a:lnTo>
                <a:lnTo>
                  <a:pt x="80376" y="302457"/>
                </a:lnTo>
                <a:lnTo>
                  <a:pt x="119150" y="318815"/>
                </a:lnTo>
                <a:lnTo>
                  <a:pt x="162306" y="324612"/>
                </a:lnTo>
                <a:lnTo>
                  <a:pt x="205461" y="318815"/>
                </a:lnTo>
                <a:lnTo>
                  <a:pt x="244235" y="302457"/>
                </a:lnTo>
                <a:lnTo>
                  <a:pt x="277082" y="277082"/>
                </a:lnTo>
                <a:lnTo>
                  <a:pt x="302457" y="244235"/>
                </a:lnTo>
                <a:lnTo>
                  <a:pt x="318815" y="205461"/>
                </a:lnTo>
                <a:lnTo>
                  <a:pt x="324612" y="162306"/>
                </a:lnTo>
                <a:lnTo>
                  <a:pt x="318815" y="119150"/>
                </a:lnTo>
                <a:lnTo>
                  <a:pt x="302457" y="80376"/>
                </a:lnTo>
                <a:lnTo>
                  <a:pt x="277082" y="47529"/>
                </a:lnTo>
                <a:lnTo>
                  <a:pt x="244235" y="22154"/>
                </a:lnTo>
                <a:lnTo>
                  <a:pt x="205461" y="5796"/>
                </a:lnTo>
                <a:lnTo>
                  <a:pt x="1623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42"/>
          <p:cNvSpPr/>
          <p:nvPr/>
        </p:nvSpPr>
        <p:spPr>
          <a:xfrm>
            <a:off x="5000752" y="5119623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0" y="162306"/>
                </a:moveTo>
                <a:lnTo>
                  <a:pt x="5796" y="119150"/>
                </a:lnTo>
                <a:lnTo>
                  <a:pt x="22154" y="80376"/>
                </a:lnTo>
                <a:lnTo>
                  <a:pt x="47529" y="47529"/>
                </a:lnTo>
                <a:lnTo>
                  <a:pt x="80376" y="22154"/>
                </a:lnTo>
                <a:lnTo>
                  <a:pt x="119150" y="5796"/>
                </a:lnTo>
                <a:lnTo>
                  <a:pt x="162306" y="0"/>
                </a:lnTo>
                <a:lnTo>
                  <a:pt x="205461" y="5796"/>
                </a:lnTo>
                <a:lnTo>
                  <a:pt x="244235" y="22154"/>
                </a:lnTo>
                <a:lnTo>
                  <a:pt x="277082" y="47529"/>
                </a:lnTo>
                <a:lnTo>
                  <a:pt x="302457" y="80376"/>
                </a:lnTo>
                <a:lnTo>
                  <a:pt x="318815" y="119150"/>
                </a:lnTo>
                <a:lnTo>
                  <a:pt x="324612" y="162306"/>
                </a:lnTo>
                <a:lnTo>
                  <a:pt x="318815" y="205461"/>
                </a:lnTo>
                <a:lnTo>
                  <a:pt x="302457" y="244235"/>
                </a:lnTo>
                <a:lnTo>
                  <a:pt x="277082" y="277082"/>
                </a:lnTo>
                <a:lnTo>
                  <a:pt x="244235" y="302457"/>
                </a:lnTo>
                <a:lnTo>
                  <a:pt x="205461" y="318815"/>
                </a:lnTo>
                <a:lnTo>
                  <a:pt x="162306" y="324612"/>
                </a:lnTo>
                <a:lnTo>
                  <a:pt x="119150" y="318815"/>
                </a:lnTo>
                <a:lnTo>
                  <a:pt x="80376" y="302457"/>
                </a:lnTo>
                <a:lnTo>
                  <a:pt x="47529" y="277082"/>
                </a:lnTo>
                <a:lnTo>
                  <a:pt x="22154" y="244235"/>
                </a:lnTo>
                <a:lnTo>
                  <a:pt x="5796" y="205461"/>
                </a:lnTo>
                <a:lnTo>
                  <a:pt x="0" y="162306"/>
                </a:lnTo>
                <a:close/>
              </a:path>
            </a:pathLst>
          </a:custGeom>
          <a:ln w="127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43"/>
          <p:cNvSpPr/>
          <p:nvPr/>
        </p:nvSpPr>
        <p:spPr>
          <a:xfrm>
            <a:off x="6885431" y="4992623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162306" y="0"/>
                </a:moveTo>
                <a:lnTo>
                  <a:pt x="119150" y="5796"/>
                </a:lnTo>
                <a:lnTo>
                  <a:pt x="80376" y="22154"/>
                </a:lnTo>
                <a:lnTo>
                  <a:pt x="47529" y="47529"/>
                </a:lnTo>
                <a:lnTo>
                  <a:pt x="22154" y="80376"/>
                </a:lnTo>
                <a:lnTo>
                  <a:pt x="5796" y="119150"/>
                </a:lnTo>
                <a:lnTo>
                  <a:pt x="0" y="162306"/>
                </a:lnTo>
                <a:lnTo>
                  <a:pt x="5796" y="205461"/>
                </a:lnTo>
                <a:lnTo>
                  <a:pt x="22154" y="244235"/>
                </a:lnTo>
                <a:lnTo>
                  <a:pt x="47529" y="277082"/>
                </a:lnTo>
                <a:lnTo>
                  <a:pt x="80376" y="302457"/>
                </a:lnTo>
                <a:lnTo>
                  <a:pt x="119150" y="318815"/>
                </a:lnTo>
                <a:lnTo>
                  <a:pt x="162306" y="324612"/>
                </a:lnTo>
                <a:lnTo>
                  <a:pt x="205461" y="318815"/>
                </a:lnTo>
                <a:lnTo>
                  <a:pt x="244235" y="302457"/>
                </a:lnTo>
                <a:lnTo>
                  <a:pt x="277082" y="277082"/>
                </a:lnTo>
                <a:lnTo>
                  <a:pt x="302457" y="244235"/>
                </a:lnTo>
                <a:lnTo>
                  <a:pt x="318815" y="205461"/>
                </a:lnTo>
                <a:lnTo>
                  <a:pt x="324612" y="162306"/>
                </a:lnTo>
                <a:lnTo>
                  <a:pt x="318815" y="119150"/>
                </a:lnTo>
                <a:lnTo>
                  <a:pt x="302457" y="80376"/>
                </a:lnTo>
                <a:lnTo>
                  <a:pt x="277082" y="47529"/>
                </a:lnTo>
                <a:lnTo>
                  <a:pt x="244235" y="22154"/>
                </a:lnTo>
                <a:lnTo>
                  <a:pt x="205461" y="5796"/>
                </a:lnTo>
                <a:lnTo>
                  <a:pt x="1623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44"/>
          <p:cNvSpPr/>
          <p:nvPr/>
        </p:nvSpPr>
        <p:spPr>
          <a:xfrm>
            <a:off x="7012431" y="5119623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0" y="162306"/>
                </a:moveTo>
                <a:lnTo>
                  <a:pt x="5796" y="119150"/>
                </a:lnTo>
                <a:lnTo>
                  <a:pt x="22154" y="80376"/>
                </a:lnTo>
                <a:lnTo>
                  <a:pt x="47529" y="47529"/>
                </a:lnTo>
                <a:lnTo>
                  <a:pt x="80376" y="22154"/>
                </a:lnTo>
                <a:lnTo>
                  <a:pt x="119150" y="5796"/>
                </a:lnTo>
                <a:lnTo>
                  <a:pt x="162306" y="0"/>
                </a:lnTo>
                <a:lnTo>
                  <a:pt x="205461" y="5796"/>
                </a:lnTo>
                <a:lnTo>
                  <a:pt x="244235" y="22154"/>
                </a:lnTo>
                <a:lnTo>
                  <a:pt x="277082" y="47529"/>
                </a:lnTo>
                <a:lnTo>
                  <a:pt x="302457" y="80376"/>
                </a:lnTo>
                <a:lnTo>
                  <a:pt x="318815" y="119150"/>
                </a:lnTo>
                <a:lnTo>
                  <a:pt x="324612" y="162306"/>
                </a:lnTo>
                <a:lnTo>
                  <a:pt x="318815" y="205461"/>
                </a:lnTo>
                <a:lnTo>
                  <a:pt x="302457" y="244235"/>
                </a:lnTo>
                <a:lnTo>
                  <a:pt x="277082" y="277082"/>
                </a:lnTo>
                <a:lnTo>
                  <a:pt x="244235" y="302457"/>
                </a:lnTo>
                <a:lnTo>
                  <a:pt x="205461" y="318815"/>
                </a:lnTo>
                <a:lnTo>
                  <a:pt x="162306" y="324612"/>
                </a:lnTo>
                <a:lnTo>
                  <a:pt x="119150" y="318815"/>
                </a:lnTo>
                <a:lnTo>
                  <a:pt x="80376" y="302457"/>
                </a:lnTo>
                <a:lnTo>
                  <a:pt x="47529" y="277082"/>
                </a:lnTo>
                <a:lnTo>
                  <a:pt x="22154" y="244235"/>
                </a:lnTo>
                <a:lnTo>
                  <a:pt x="5796" y="205461"/>
                </a:lnTo>
                <a:lnTo>
                  <a:pt x="0" y="162306"/>
                </a:lnTo>
                <a:close/>
              </a:path>
            </a:pathLst>
          </a:custGeom>
          <a:ln w="127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45"/>
          <p:cNvSpPr/>
          <p:nvPr/>
        </p:nvSpPr>
        <p:spPr>
          <a:xfrm>
            <a:off x="6518147" y="5401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162305" y="0"/>
                </a:moveTo>
                <a:lnTo>
                  <a:pt x="119150" y="5796"/>
                </a:lnTo>
                <a:lnTo>
                  <a:pt x="80376" y="22154"/>
                </a:lnTo>
                <a:lnTo>
                  <a:pt x="47529" y="47529"/>
                </a:lnTo>
                <a:lnTo>
                  <a:pt x="22154" y="80376"/>
                </a:lnTo>
                <a:lnTo>
                  <a:pt x="5796" y="119150"/>
                </a:lnTo>
                <a:lnTo>
                  <a:pt x="0" y="162306"/>
                </a:lnTo>
                <a:lnTo>
                  <a:pt x="5796" y="205452"/>
                </a:lnTo>
                <a:lnTo>
                  <a:pt x="22154" y="244223"/>
                </a:lnTo>
                <a:lnTo>
                  <a:pt x="47529" y="277072"/>
                </a:lnTo>
                <a:lnTo>
                  <a:pt x="80376" y="302451"/>
                </a:lnTo>
                <a:lnTo>
                  <a:pt x="119150" y="318814"/>
                </a:lnTo>
                <a:lnTo>
                  <a:pt x="162305" y="324612"/>
                </a:lnTo>
                <a:lnTo>
                  <a:pt x="205461" y="318814"/>
                </a:lnTo>
                <a:lnTo>
                  <a:pt x="244235" y="302451"/>
                </a:lnTo>
                <a:lnTo>
                  <a:pt x="277082" y="277072"/>
                </a:lnTo>
                <a:lnTo>
                  <a:pt x="302457" y="244223"/>
                </a:lnTo>
                <a:lnTo>
                  <a:pt x="318815" y="205452"/>
                </a:lnTo>
                <a:lnTo>
                  <a:pt x="324611" y="162306"/>
                </a:lnTo>
                <a:lnTo>
                  <a:pt x="318815" y="119150"/>
                </a:lnTo>
                <a:lnTo>
                  <a:pt x="302457" y="80376"/>
                </a:lnTo>
                <a:lnTo>
                  <a:pt x="277082" y="47529"/>
                </a:lnTo>
                <a:lnTo>
                  <a:pt x="244235" y="22154"/>
                </a:lnTo>
                <a:lnTo>
                  <a:pt x="205461" y="5796"/>
                </a:lnTo>
                <a:lnTo>
                  <a:pt x="1623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46"/>
          <p:cNvSpPr/>
          <p:nvPr/>
        </p:nvSpPr>
        <p:spPr>
          <a:xfrm>
            <a:off x="6645147" y="5528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0" y="162306"/>
                </a:moveTo>
                <a:lnTo>
                  <a:pt x="5796" y="119150"/>
                </a:lnTo>
                <a:lnTo>
                  <a:pt x="22154" y="80376"/>
                </a:lnTo>
                <a:lnTo>
                  <a:pt x="47529" y="47529"/>
                </a:lnTo>
                <a:lnTo>
                  <a:pt x="80376" y="22154"/>
                </a:lnTo>
                <a:lnTo>
                  <a:pt x="119150" y="5796"/>
                </a:lnTo>
                <a:lnTo>
                  <a:pt x="162305" y="0"/>
                </a:lnTo>
                <a:lnTo>
                  <a:pt x="205461" y="5796"/>
                </a:lnTo>
                <a:lnTo>
                  <a:pt x="244235" y="22154"/>
                </a:lnTo>
                <a:lnTo>
                  <a:pt x="277082" y="47529"/>
                </a:lnTo>
                <a:lnTo>
                  <a:pt x="302457" y="80376"/>
                </a:lnTo>
                <a:lnTo>
                  <a:pt x="318815" y="119150"/>
                </a:lnTo>
                <a:lnTo>
                  <a:pt x="324611" y="162306"/>
                </a:lnTo>
                <a:lnTo>
                  <a:pt x="318815" y="205452"/>
                </a:lnTo>
                <a:lnTo>
                  <a:pt x="302457" y="244223"/>
                </a:lnTo>
                <a:lnTo>
                  <a:pt x="277082" y="277072"/>
                </a:lnTo>
                <a:lnTo>
                  <a:pt x="244235" y="302451"/>
                </a:lnTo>
                <a:lnTo>
                  <a:pt x="205461" y="318814"/>
                </a:lnTo>
                <a:lnTo>
                  <a:pt x="162305" y="324612"/>
                </a:lnTo>
                <a:lnTo>
                  <a:pt x="119150" y="318814"/>
                </a:lnTo>
                <a:lnTo>
                  <a:pt x="80376" y="302451"/>
                </a:lnTo>
                <a:lnTo>
                  <a:pt x="47529" y="277072"/>
                </a:lnTo>
                <a:lnTo>
                  <a:pt x="22154" y="244223"/>
                </a:lnTo>
                <a:lnTo>
                  <a:pt x="5796" y="205452"/>
                </a:lnTo>
                <a:lnTo>
                  <a:pt x="0" y="162306"/>
                </a:lnTo>
                <a:close/>
              </a:path>
            </a:pathLst>
          </a:custGeom>
          <a:ln w="12700">
            <a:solidFill>
              <a:srgbClr val="A4A4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47"/>
          <p:cNvSpPr/>
          <p:nvPr/>
        </p:nvSpPr>
        <p:spPr>
          <a:xfrm>
            <a:off x="5242559" y="5401055"/>
            <a:ext cx="326390" cy="325120"/>
          </a:xfrm>
          <a:custGeom>
            <a:avLst/>
            <a:gdLst/>
            <a:ahLst/>
            <a:cxnLst/>
            <a:rect l="l" t="t" r="r" b="b"/>
            <a:pathLst>
              <a:path w="326389" h="325120">
                <a:moveTo>
                  <a:pt x="163067" y="0"/>
                </a:moveTo>
                <a:lnTo>
                  <a:pt x="119723" y="5796"/>
                </a:lnTo>
                <a:lnTo>
                  <a:pt x="80772" y="22154"/>
                </a:lnTo>
                <a:lnTo>
                  <a:pt x="47767" y="47529"/>
                </a:lnTo>
                <a:lnTo>
                  <a:pt x="22267" y="80376"/>
                </a:lnTo>
                <a:lnTo>
                  <a:pt x="5826" y="119150"/>
                </a:lnTo>
                <a:lnTo>
                  <a:pt x="0" y="162306"/>
                </a:lnTo>
                <a:lnTo>
                  <a:pt x="5826" y="205452"/>
                </a:lnTo>
                <a:lnTo>
                  <a:pt x="22267" y="244223"/>
                </a:lnTo>
                <a:lnTo>
                  <a:pt x="47767" y="277072"/>
                </a:lnTo>
                <a:lnTo>
                  <a:pt x="80772" y="302451"/>
                </a:lnTo>
                <a:lnTo>
                  <a:pt x="119723" y="318814"/>
                </a:lnTo>
                <a:lnTo>
                  <a:pt x="163067" y="324612"/>
                </a:lnTo>
                <a:lnTo>
                  <a:pt x="206412" y="318814"/>
                </a:lnTo>
                <a:lnTo>
                  <a:pt x="245363" y="302451"/>
                </a:lnTo>
                <a:lnTo>
                  <a:pt x="278368" y="277072"/>
                </a:lnTo>
                <a:lnTo>
                  <a:pt x="303868" y="244223"/>
                </a:lnTo>
                <a:lnTo>
                  <a:pt x="320309" y="205452"/>
                </a:lnTo>
                <a:lnTo>
                  <a:pt x="326136" y="162306"/>
                </a:lnTo>
                <a:lnTo>
                  <a:pt x="320309" y="119150"/>
                </a:lnTo>
                <a:lnTo>
                  <a:pt x="303868" y="80376"/>
                </a:lnTo>
                <a:lnTo>
                  <a:pt x="278368" y="47529"/>
                </a:lnTo>
                <a:lnTo>
                  <a:pt x="245363" y="22154"/>
                </a:lnTo>
                <a:lnTo>
                  <a:pt x="206412" y="5796"/>
                </a:lnTo>
                <a:lnTo>
                  <a:pt x="1630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48"/>
          <p:cNvSpPr/>
          <p:nvPr/>
        </p:nvSpPr>
        <p:spPr>
          <a:xfrm>
            <a:off x="5369559" y="5528055"/>
            <a:ext cx="326390" cy="325120"/>
          </a:xfrm>
          <a:custGeom>
            <a:avLst/>
            <a:gdLst/>
            <a:ahLst/>
            <a:cxnLst/>
            <a:rect l="l" t="t" r="r" b="b"/>
            <a:pathLst>
              <a:path w="326389" h="325120">
                <a:moveTo>
                  <a:pt x="0" y="162306"/>
                </a:moveTo>
                <a:lnTo>
                  <a:pt x="5826" y="119150"/>
                </a:lnTo>
                <a:lnTo>
                  <a:pt x="22267" y="80376"/>
                </a:lnTo>
                <a:lnTo>
                  <a:pt x="47767" y="47529"/>
                </a:lnTo>
                <a:lnTo>
                  <a:pt x="80772" y="22154"/>
                </a:lnTo>
                <a:lnTo>
                  <a:pt x="119723" y="5796"/>
                </a:lnTo>
                <a:lnTo>
                  <a:pt x="163067" y="0"/>
                </a:lnTo>
                <a:lnTo>
                  <a:pt x="206412" y="5796"/>
                </a:lnTo>
                <a:lnTo>
                  <a:pt x="245363" y="22154"/>
                </a:lnTo>
                <a:lnTo>
                  <a:pt x="278368" y="47529"/>
                </a:lnTo>
                <a:lnTo>
                  <a:pt x="303868" y="80376"/>
                </a:lnTo>
                <a:lnTo>
                  <a:pt x="320309" y="119150"/>
                </a:lnTo>
                <a:lnTo>
                  <a:pt x="326136" y="162306"/>
                </a:lnTo>
                <a:lnTo>
                  <a:pt x="320309" y="205452"/>
                </a:lnTo>
                <a:lnTo>
                  <a:pt x="303868" y="244223"/>
                </a:lnTo>
                <a:lnTo>
                  <a:pt x="278368" y="277072"/>
                </a:lnTo>
                <a:lnTo>
                  <a:pt x="245363" y="302451"/>
                </a:lnTo>
                <a:lnTo>
                  <a:pt x="206412" y="318814"/>
                </a:lnTo>
                <a:lnTo>
                  <a:pt x="163067" y="324612"/>
                </a:lnTo>
                <a:lnTo>
                  <a:pt x="119723" y="318814"/>
                </a:lnTo>
                <a:lnTo>
                  <a:pt x="80772" y="302451"/>
                </a:lnTo>
                <a:lnTo>
                  <a:pt x="47767" y="277072"/>
                </a:lnTo>
                <a:lnTo>
                  <a:pt x="22267" y="244223"/>
                </a:lnTo>
                <a:lnTo>
                  <a:pt x="5826" y="205452"/>
                </a:lnTo>
                <a:lnTo>
                  <a:pt x="0" y="162306"/>
                </a:lnTo>
                <a:close/>
              </a:path>
            </a:pathLst>
          </a:custGeom>
          <a:ln w="12700">
            <a:solidFill>
              <a:srgbClr val="A4A4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6916" y="400141"/>
            <a:ext cx="585914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95"/>
              </a:spcBef>
            </a:pPr>
            <a:r>
              <a:rPr sz="2400" spc="-10" dirty="0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战略能力：每一位HRBP都应该是一位军师</a:t>
            </a:r>
            <a:endParaRPr lang="zh-CN" altLang="en-US" sz="2400" spc="-10" dirty="0">
              <a:solidFill>
                <a:schemeClr val="tx1"/>
              </a:solidFill>
              <a:latin typeface="微软雅黑" panose="020B0503020204020204" pitchFamily="34" charset="-122"/>
              <a:ea typeface="小米兰亭" panose="03000502000000000000" pitchFamily="66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2" name="object 4"/>
          <p:cNvSpPr txBox="1"/>
          <p:nvPr/>
        </p:nvSpPr>
        <p:spPr>
          <a:xfrm>
            <a:off x="6393560" y="1618488"/>
            <a:ext cx="5474335" cy="3397250"/>
          </a:xfrm>
          <a:prstGeom prst="rect">
            <a:avLst/>
          </a:prstGeom>
          <a:ln w="9525">
            <a:solidFill>
              <a:srgbClr val="5B9BD4"/>
            </a:solidFill>
          </a:ln>
        </p:spPr>
        <p:txBody>
          <a:bodyPr vert="horz" wrap="square" lIns="0" tIns="18859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485"/>
              </a:spcBef>
            </a:pPr>
            <a:r>
              <a:rPr sz="3200" b="1" dirty="0">
                <a:solidFill>
                  <a:srgbClr val="006BD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以X项目为例</a:t>
            </a:r>
            <a:endParaRPr sz="32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91440">
              <a:lnSpc>
                <a:spcPct val="100000"/>
              </a:lnSpc>
              <a:spcBef>
                <a:spcPts val="1920"/>
              </a:spcBef>
            </a:pPr>
            <a:r>
              <a:rPr sz="3200" b="1" spc="-5" dirty="0">
                <a:solidFill>
                  <a:srgbClr val="006BD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HRBP</a:t>
            </a:r>
            <a:r>
              <a:rPr sz="3200" b="1" dirty="0">
                <a:solidFill>
                  <a:srgbClr val="006BD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的战略能力指什么</a:t>
            </a:r>
            <a:endParaRPr sz="32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0850" indent="-288290">
              <a:lnSpc>
                <a:spcPct val="100000"/>
              </a:lnSpc>
              <a:spcBef>
                <a:spcPts val="2240"/>
              </a:spcBef>
              <a:buFont typeface="Arial" panose="020B0604020202020204"/>
              <a:buChar char="•"/>
              <a:tabLst>
                <a:tab pos="450850" algn="l"/>
                <a:tab pos="450850" algn="l"/>
              </a:tabLst>
            </a:pPr>
            <a:r>
              <a:rPr sz="18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周期、攻坚期、峰值、核心能力、人员释放</a:t>
            </a:r>
            <a:endParaRPr sz="1800">
              <a:latin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6BDC"/>
              </a:buClr>
              <a:buFont typeface="Arial" panose="020B0604020202020204"/>
              <a:buChar char="•"/>
            </a:pPr>
            <a:endParaRPr sz="1850">
              <a:latin typeface="Times New Roman" panose="02020603050405020304"/>
              <a:cs typeface="Times New Roman" panose="02020603050405020304"/>
            </a:endParaRPr>
          </a:p>
          <a:p>
            <a:pPr marL="450850" indent="-288290">
              <a:lnSpc>
                <a:spcPct val="100000"/>
              </a:lnSpc>
              <a:spcBef>
                <a:spcPts val="5"/>
              </a:spcBef>
              <a:buFont typeface="Arial" panose="020B0604020202020204"/>
              <a:buChar char="•"/>
              <a:tabLst>
                <a:tab pos="450850" algn="l"/>
                <a:tab pos="450850" algn="l"/>
              </a:tabLst>
            </a:pPr>
            <a:r>
              <a:rPr sz="18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连续性时间节点</a:t>
            </a:r>
            <a:r>
              <a:rPr sz="1800" spc="-15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、</a:t>
            </a:r>
            <a:r>
              <a:rPr sz="18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99</a:t>
            </a:r>
            <a:r>
              <a:rPr lang="en-US" sz="18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6</a:t>
            </a:r>
            <a:r>
              <a:rPr sz="18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、人员状态</a:t>
            </a:r>
            <a:endParaRPr sz="1800">
              <a:latin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6BDC"/>
              </a:buClr>
              <a:buFont typeface="Arial" panose="020B0604020202020204"/>
              <a:buChar char="•"/>
            </a:pPr>
            <a:endParaRPr sz="1850">
              <a:latin typeface="Times New Roman" panose="02020603050405020304"/>
              <a:cs typeface="Times New Roman" panose="02020603050405020304"/>
            </a:endParaRPr>
          </a:p>
          <a:p>
            <a:pPr marL="450850" indent="-288290">
              <a:lnSpc>
                <a:spcPct val="100000"/>
              </a:lnSpc>
              <a:buFont typeface="Arial" panose="020B0604020202020204"/>
              <a:buChar char="•"/>
              <a:tabLst>
                <a:tab pos="450850" algn="l"/>
                <a:tab pos="450850" algn="l"/>
              </a:tabLst>
            </a:pPr>
            <a:r>
              <a:rPr sz="18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客户特殊需求</a:t>
            </a:r>
            <a:endParaRPr sz="1800">
              <a:latin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6BDC"/>
              </a:buClr>
              <a:buFont typeface="Arial" panose="020B0604020202020204"/>
              <a:buChar char="•"/>
            </a:pPr>
            <a:endParaRPr sz="1800">
              <a:latin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object 5"/>
          <p:cNvSpPr/>
          <p:nvPr/>
        </p:nvSpPr>
        <p:spPr>
          <a:xfrm>
            <a:off x="154305" y="1676400"/>
            <a:ext cx="5923787" cy="37063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449A63"/>
              </a:gs>
              <a:gs pos="100000">
                <a:srgbClr val="2B664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727580" y="2310382"/>
            <a:ext cx="5154178" cy="4971511"/>
            <a:chOff x="8705175" y="708628"/>
            <a:chExt cx="408400" cy="393926"/>
          </a:xfrm>
          <a:solidFill>
            <a:schemeClr val="bg1">
              <a:alpha val="10000"/>
            </a:schemeClr>
          </a:solidFill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8705175" y="791951"/>
              <a:ext cx="210459" cy="310603"/>
            </a:xfrm>
            <a:custGeom>
              <a:avLst/>
              <a:gdLst>
                <a:gd name="T0" fmla="*/ 286 w 286"/>
                <a:gd name="T1" fmla="*/ 229 h 421"/>
                <a:gd name="T2" fmla="*/ 265 w 286"/>
                <a:gd name="T3" fmla="*/ 163 h 421"/>
                <a:gd name="T4" fmla="*/ 176 w 286"/>
                <a:gd name="T5" fmla="*/ 0 h 421"/>
                <a:gd name="T6" fmla="*/ 109 w 286"/>
                <a:gd name="T7" fmla="*/ 38 h 421"/>
                <a:gd name="T8" fmla="*/ 170 w 286"/>
                <a:gd name="T9" fmla="*/ 31 h 421"/>
                <a:gd name="T10" fmla="*/ 250 w 286"/>
                <a:gd name="T11" fmla="*/ 146 h 421"/>
                <a:gd name="T12" fmla="*/ 186 w 286"/>
                <a:gd name="T13" fmla="*/ 116 h 421"/>
                <a:gd name="T14" fmla="*/ 83 w 286"/>
                <a:gd name="T15" fmla="*/ 42 h 421"/>
                <a:gd name="T16" fmla="*/ 34 w 286"/>
                <a:gd name="T17" fmla="*/ 101 h 421"/>
                <a:gd name="T18" fmla="*/ 88 w 286"/>
                <a:gd name="T19" fmla="*/ 73 h 421"/>
                <a:gd name="T20" fmla="*/ 169 w 286"/>
                <a:gd name="T21" fmla="*/ 115 h 421"/>
                <a:gd name="T22" fmla="*/ 0 w 286"/>
                <a:gd name="T23" fmla="*/ 237 h 421"/>
                <a:gd name="T24" fmla="*/ 159 w 286"/>
                <a:gd name="T25" fmla="*/ 343 h 421"/>
                <a:gd name="T26" fmla="*/ 130 w 286"/>
                <a:gd name="T27" fmla="*/ 421 h 421"/>
                <a:gd name="T28" fmla="*/ 269 w 286"/>
                <a:gd name="T29" fmla="*/ 290 h 421"/>
                <a:gd name="T30" fmla="*/ 268 w 286"/>
                <a:gd name="T31" fmla="*/ 290 h 421"/>
                <a:gd name="T32" fmla="*/ 286 w 286"/>
                <a:gd name="T33" fmla="*/ 229 h 421"/>
                <a:gd name="T34" fmla="*/ 109 w 286"/>
                <a:gd name="T35" fmla="*/ 224 h 421"/>
                <a:gd name="T36" fmla="*/ 140 w 286"/>
                <a:gd name="T37" fmla="*/ 193 h 421"/>
                <a:gd name="T38" fmla="*/ 171 w 286"/>
                <a:gd name="T39" fmla="*/ 224 h 421"/>
                <a:gd name="T40" fmla="*/ 140 w 286"/>
                <a:gd name="T41" fmla="*/ 255 h 421"/>
                <a:gd name="T42" fmla="*/ 109 w 286"/>
                <a:gd name="T43" fmla="*/ 22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6" h="421">
                  <a:moveTo>
                    <a:pt x="286" y="229"/>
                  </a:moveTo>
                  <a:cubicBezTo>
                    <a:pt x="286" y="204"/>
                    <a:pt x="278" y="182"/>
                    <a:pt x="265" y="163"/>
                  </a:cubicBezTo>
                  <a:cubicBezTo>
                    <a:pt x="258" y="137"/>
                    <a:pt x="229" y="39"/>
                    <a:pt x="176" y="0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58" y="57"/>
                    <a:pt x="170" y="31"/>
                  </a:cubicBezTo>
                  <a:cubicBezTo>
                    <a:pt x="180" y="8"/>
                    <a:pt x="232" y="88"/>
                    <a:pt x="250" y="146"/>
                  </a:cubicBezTo>
                  <a:cubicBezTo>
                    <a:pt x="233" y="130"/>
                    <a:pt x="211" y="119"/>
                    <a:pt x="186" y="116"/>
                  </a:cubicBezTo>
                  <a:cubicBezTo>
                    <a:pt x="159" y="86"/>
                    <a:pt x="121" y="53"/>
                    <a:pt x="83" y="42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1"/>
                    <a:pt x="87" y="101"/>
                    <a:pt x="88" y="73"/>
                  </a:cubicBezTo>
                  <a:cubicBezTo>
                    <a:pt x="90" y="54"/>
                    <a:pt x="132" y="81"/>
                    <a:pt x="169" y="115"/>
                  </a:cubicBezTo>
                  <a:cubicBezTo>
                    <a:pt x="106" y="117"/>
                    <a:pt x="0" y="175"/>
                    <a:pt x="0" y="237"/>
                  </a:cubicBezTo>
                  <a:cubicBezTo>
                    <a:pt x="0" y="296"/>
                    <a:pt x="95" y="337"/>
                    <a:pt x="159" y="343"/>
                  </a:cubicBezTo>
                  <a:cubicBezTo>
                    <a:pt x="154" y="395"/>
                    <a:pt x="130" y="421"/>
                    <a:pt x="130" y="421"/>
                  </a:cubicBezTo>
                  <a:cubicBezTo>
                    <a:pt x="228" y="375"/>
                    <a:pt x="269" y="290"/>
                    <a:pt x="269" y="290"/>
                  </a:cubicBezTo>
                  <a:cubicBezTo>
                    <a:pt x="268" y="290"/>
                    <a:pt x="268" y="290"/>
                    <a:pt x="268" y="290"/>
                  </a:cubicBezTo>
                  <a:cubicBezTo>
                    <a:pt x="280" y="273"/>
                    <a:pt x="286" y="252"/>
                    <a:pt x="286" y="229"/>
                  </a:cubicBezTo>
                  <a:moveTo>
                    <a:pt x="109" y="224"/>
                  </a:moveTo>
                  <a:cubicBezTo>
                    <a:pt x="109" y="207"/>
                    <a:pt x="123" y="193"/>
                    <a:pt x="140" y="193"/>
                  </a:cubicBezTo>
                  <a:cubicBezTo>
                    <a:pt x="157" y="193"/>
                    <a:pt x="171" y="207"/>
                    <a:pt x="171" y="224"/>
                  </a:cubicBezTo>
                  <a:cubicBezTo>
                    <a:pt x="171" y="241"/>
                    <a:pt x="157" y="255"/>
                    <a:pt x="140" y="255"/>
                  </a:cubicBezTo>
                  <a:cubicBezTo>
                    <a:pt x="123" y="255"/>
                    <a:pt x="109" y="241"/>
                    <a:pt x="109" y="2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8903116" y="708628"/>
              <a:ext cx="210459" cy="310603"/>
            </a:xfrm>
            <a:custGeom>
              <a:avLst/>
              <a:gdLst>
                <a:gd name="T0" fmla="*/ 0 w 286"/>
                <a:gd name="T1" fmla="*/ 229 h 421"/>
                <a:gd name="T2" fmla="*/ 21 w 286"/>
                <a:gd name="T3" fmla="*/ 163 h 421"/>
                <a:gd name="T4" fmla="*/ 110 w 286"/>
                <a:gd name="T5" fmla="*/ 0 h 421"/>
                <a:gd name="T6" fmla="*/ 177 w 286"/>
                <a:gd name="T7" fmla="*/ 38 h 421"/>
                <a:gd name="T8" fmla="*/ 116 w 286"/>
                <a:gd name="T9" fmla="*/ 30 h 421"/>
                <a:gd name="T10" fmla="*/ 36 w 286"/>
                <a:gd name="T11" fmla="*/ 146 h 421"/>
                <a:gd name="T12" fmla="*/ 100 w 286"/>
                <a:gd name="T13" fmla="*/ 116 h 421"/>
                <a:gd name="T14" fmla="*/ 203 w 286"/>
                <a:gd name="T15" fmla="*/ 42 h 421"/>
                <a:gd name="T16" fmla="*/ 252 w 286"/>
                <a:gd name="T17" fmla="*/ 101 h 421"/>
                <a:gd name="T18" fmla="*/ 198 w 286"/>
                <a:gd name="T19" fmla="*/ 72 h 421"/>
                <a:gd name="T20" fmla="*/ 117 w 286"/>
                <a:gd name="T21" fmla="*/ 115 h 421"/>
                <a:gd name="T22" fmla="*/ 286 w 286"/>
                <a:gd name="T23" fmla="*/ 237 h 421"/>
                <a:gd name="T24" fmla="*/ 127 w 286"/>
                <a:gd name="T25" fmla="*/ 342 h 421"/>
                <a:gd name="T26" fmla="*/ 156 w 286"/>
                <a:gd name="T27" fmla="*/ 421 h 421"/>
                <a:gd name="T28" fmla="*/ 17 w 286"/>
                <a:gd name="T29" fmla="*/ 290 h 421"/>
                <a:gd name="T30" fmla="*/ 18 w 286"/>
                <a:gd name="T31" fmla="*/ 290 h 421"/>
                <a:gd name="T32" fmla="*/ 0 w 286"/>
                <a:gd name="T33" fmla="*/ 229 h 421"/>
                <a:gd name="T34" fmla="*/ 177 w 286"/>
                <a:gd name="T35" fmla="*/ 224 h 421"/>
                <a:gd name="T36" fmla="*/ 146 w 286"/>
                <a:gd name="T37" fmla="*/ 193 h 421"/>
                <a:gd name="T38" fmla="*/ 115 w 286"/>
                <a:gd name="T39" fmla="*/ 224 h 421"/>
                <a:gd name="T40" fmla="*/ 146 w 286"/>
                <a:gd name="T41" fmla="*/ 254 h 421"/>
                <a:gd name="T42" fmla="*/ 177 w 286"/>
                <a:gd name="T43" fmla="*/ 22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6" h="421">
                  <a:moveTo>
                    <a:pt x="0" y="229"/>
                  </a:moveTo>
                  <a:cubicBezTo>
                    <a:pt x="0" y="204"/>
                    <a:pt x="8" y="182"/>
                    <a:pt x="21" y="163"/>
                  </a:cubicBezTo>
                  <a:cubicBezTo>
                    <a:pt x="28" y="137"/>
                    <a:pt x="57" y="39"/>
                    <a:pt x="110" y="0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77" y="38"/>
                    <a:pt x="128" y="57"/>
                    <a:pt x="116" y="30"/>
                  </a:cubicBezTo>
                  <a:cubicBezTo>
                    <a:pt x="106" y="8"/>
                    <a:pt x="54" y="88"/>
                    <a:pt x="36" y="146"/>
                  </a:cubicBezTo>
                  <a:cubicBezTo>
                    <a:pt x="53" y="130"/>
                    <a:pt x="75" y="119"/>
                    <a:pt x="100" y="116"/>
                  </a:cubicBezTo>
                  <a:cubicBezTo>
                    <a:pt x="127" y="86"/>
                    <a:pt x="165" y="52"/>
                    <a:pt x="203" y="42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52" y="101"/>
                    <a:pt x="199" y="101"/>
                    <a:pt x="198" y="72"/>
                  </a:cubicBezTo>
                  <a:cubicBezTo>
                    <a:pt x="197" y="54"/>
                    <a:pt x="154" y="81"/>
                    <a:pt x="117" y="115"/>
                  </a:cubicBezTo>
                  <a:cubicBezTo>
                    <a:pt x="180" y="117"/>
                    <a:pt x="286" y="175"/>
                    <a:pt x="286" y="237"/>
                  </a:cubicBezTo>
                  <a:cubicBezTo>
                    <a:pt x="286" y="296"/>
                    <a:pt x="191" y="337"/>
                    <a:pt x="127" y="342"/>
                  </a:cubicBezTo>
                  <a:cubicBezTo>
                    <a:pt x="132" y="395"/>
                    <a:pt x="156" y="421"/>
                    <a:pt x="156" y="421"/>
                  </a:cubicBezTo>
                  <a:cubicBezTo>
                    <a:pt x="58" y="375"/>
                    <a:pt x="17" y="290"/>
                    <a:pt x="17" y="290"/>
                  </a:cubicBezTo>
                  <a:cubicBezTo>
                    <a:pt x="18" y="290"/>
                    <a:pt x="18" y="290"/>
                    <a:pt x="18" y="290"/>
                  </a:cubicBezTo>
                  <a:cubicBezTo>
                    <a:pt x="6" y="272"/>
                    <a:pt x="0" y="251"/>
                    <a:pt x="0" y="229"/>
                  </a:cubicBezTo>
                  <a:moveTo>
                    <a:pt x="177" y="224"/>
                  </a:moveTo>
                  <a:cubicBezTo>
                    <a:pt x="177" y="207"/>
                    <a:pt x="163" y="193"/>
                    <a:pt x="146" y="193"/>
                  </a:cubicBezTo>
                  <a:cubicBezTo>
                    <a:pt x="129" y="193"/>
                    <a:pt x="115" y="207"/>
                    <a:pt x="115" y="224"/>
                  </a:cubicBezTo>
                  <a:cubicBezTo>
                    <a:pt x="115" y="241"/>
                    <a:pt x="129" y="254"/>
                    <a:pt x="146" y="254"/>
                  </a:cubicBezTo>
                  <a:cubicBezTo>
                    <a:pt x="163" y="254"/>
                    <a:pt x="177" y="241"/>
                    <a:pt x="177" y="2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9" name="图形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19" y="315071"/>
            <a:ext cx="1964618" cy="68637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033576" y="2321004"/>
            <a:ext cx="3000593" cy="2214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02</a:t>
            </a:r>
            <a:endParaRPr lang="zh-CN" altLang="en-US" sz="13800" dirty="0">
              <a:solidFill>
                <a:schemeClr val="bg1"/>
              </a:solidFill>
            </a:endParaRPr>
          </a:p>
        </p:txBody>
      </p:sp>
      <p:sp>
        <p:nvSpPr>
          <p:cNvPr id="2" name="object 5"/>
          <p:cNvSpPr txBox="1">
            <a:spLocks noGrp="1"/>
          </p:cNvSpPr>
          <p:nvPr/>
        </p:nvSpPr>
        <p:spPr>
          <a:xfrm>
            <a:off x="5193665" y="2739073"/>
            <a:ext cx="10721340" cy="137922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95"/>
              </a:spcBef>
            </a:pPr>
            <a:r>
              <a:rPr b="1" spc="-10" dirty="0">
                <a:solidFill>
                  <a:schemeClr val="bg1"/>
                </a:solidFill>
                <a:sym typeface="+mn-ea"/>
              </a:rPr>
              <a:t>干部管理能力：每一位</a:t>
            </a:r>
          </a:p>
          <a:p>
            <a:pPr>
              <a:lnSpc>
                <a:spcPct val="100000"/>
              </a:lnSpc>
              <a:spcBef>
                <a:spcPts val="95"/>
              </a:spcBef>
            </a:pPr>
            <a:r>
              <a:rPr b="1" spc="-10" dirty="0">
                <a:solidFill>
                  <a:schemeClr val="bg1"/>
                </a:solidFill>
                <a:sym typeface="+mn-ea"/>
              </a:rPr>
              <a:t>HRBP都是干部们的伯乐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6916" y="400141"/>
            <a:ext cx="333184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sz="2400" spc="-10" dirty="0">
                <a:sym typeface="+mn-ea"/>
              </a:rPr>
              <a:t>HRBP的组织能力指什么</a:t>
            </a:r>
            <a:endParaRPr lang="zh-CN" altLang="en-US" sz="2400" spc="-10" dirty="0">
              <a:solidFill>
                <a:schemeClr val="tx1"/>
              </a:solidFill>
              <a:latin typeface="微软雅黑" panose="020B0503020204020204" pitchFamily="34" charset="-122"/>
              <a:ea typeface="小米兰亭" panose="03000502000000000000" pitchFamily="66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668779"/>
            <a:ext cx="6266687" cy="36850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526911" y="1751964"/>
            <a:ext cx="5476240" cy="2804160"/>
          </a:xfrm>
          <a:prstGeom prst="rect">
            <a:avLst/>
          </a:prstGeom>
          <a:ln w="9525">
            <a:solidFill>
              <a:srgbClr val="5B9BD4"/>
            </a:solidFill>
          </a:ln>
        </p:spPr>
        <p:txBody>
          <a:bodyPr vert="horz" wrap="square" lIns="0" tIns="187960" rIns="0" bIns="0" rtlCol="0">
            <a:spAutoFit/>
          </a:bodyPr>
          <a:lstStyle/>
          <a:p>
            <a:pPr marL="452120" indent="-288925">
              <a:lnSpc>
                <a:spcPct val="100000"/>
              </a:lnSpc>
              <a:spcBef>
                <a:spcPts val="1500"/>
              </a:spcBef>
              <a:buFont typeface="Arial" panose="020B0604020202020204"/>
              <a:buChar char="•"/>
              <a:tabLst>
                <a:tab pos="452120" algn="l"/>
                <a:tab pos="452755" algn="l"/>
              </a:tabLst>
            </a:pPr>
            <a:r>
              <a:rPr sz="20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业务规划</a:t>
            </a:r>
            <a:r>
              <a:rPr sz="2000" spc="-1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-</a:t>
            </a:r>
            <a:r>
              <a:rPr sz="2000" spc="-15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人</a:t>
            </a:r>
            <a:r>
              <a:rPr sz="20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力规划</a:t>
            </a:r>
            <a:endParaRPr sz="2000">
              <a:latin typeface="楷体" panose="02010609060101010101" charset="-122"/>
              <a:cs typeface="楷体" panose="02010609060101010101" charset="-122"/>
            </a:endParaRPr>
          </a:p>
          <a:p>
            <a:pPr marL="452120" indent="-288925">
              <a:lnSpc>
                <a:spcPct val="100000"/>
              </a:lnSpc>
              <a:spcBef>
                <a:spcPts val="1200"/>
              </a:spcBef>
              <a:buFont typeface="Arial" panose="020B0604020202020204"/>
              <a:buChar char="•"/>
              <a:tabLst>
                <a:tab pos="452120" algn="l"/>
                <a:tab pos="452755" algn="l"/>
              </a:tabLst>
            </a:pPr>
            <a:r>
              <a:rPr sz="20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组织架构</a:t>
            </a:r>
            <a:r>
              <a:rPr sz="2000" spc="-1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-</a:t>
            </a:r>
            <a:r>
              <a:rPr sz="2000" spc="-15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干</a:t>
            </a:r>
            <a:r>
              <a:rPr sz="20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部任命</a:t>
            </a:r>
            <a:r>
              <a:rPr sz="2000" spc="-1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-</a:t>
            </a:r>
            <a:r>
              <a:rPr sz="20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人</a:t>
            </a:r>
            <a:r>
              <a:rPr sz="2000" spc="-15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员</a:t>
            </a:r>
            <a:r>
              <a:rPr sz="20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到位</a:t>
            </a:r>
            <a:endParaRPr sz="2000">
              <a:latin typeface="楷体" panose="02010609060101010101" charset="-122"/>
              <a:cs typeface="楷体" panose="02010609060101010101" charset="-122"/>
            </a:endParaRPr>
          </a:p>
          <a:p>
            <a:pPr marL="452120" indent="-288925">
              <a:lnSpc>
                <a:spcPct val="100000"/>
              </a:lnSpc>
              <a:spcBef>
                <a:spcPts val="1200"/>
              </a:spcBef>
              <a:buFont typeface="Arial" panose="020B0604020202020204"/>
              <a:buChar char="•"/>
              <a:tabLst>
                <a:tab pos="452120" algn="l"/>
                <a:tab pos="452755" algn="l"/>
              </a:tabLst>
            </a:pPr>
            <a:r>
              <a:rPr sz="20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权责利</a:t>
            </a:r>
            <a:r>
              <a:rPr sz="2000" spc="-15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，</a:t>
            </a:r>
            <a:r>
              <a:rPr sz="20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盘</a:t>
            </a:r>
            <a:r>
              <a:rPr sz="2000" spc="-15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点</a:t>
            </a:r>
            <a:r>
              <a:rPr sz="20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与刷新</a:t>
            </a:r>
            <a:endParaRPr sz="2000">
              <a:latin typeface="楷体" panose="02010609060101010101" charset="-122"/>
              <a:cs typeface="楷体" panose="02010609060101010101" charset="-122"/>
            </a:endParaRPr>
          </a:p>
          <a:p>
            <a:pPr marL="452120" indent="-288925">
              <a:lnSpc>
                <a:spcPct val="100000"/>
              </a:lnSpc>
              <a:spcBef>
                <a:spcPts val="1205"/>
              </a:spcBef>
              <a:buFont typeface="Arial" panose="020B0604020202020204"/>
              <a:buChar char="•"/>
              <a:tabLst>
                <a:tab pos="452120" algn="l"/>
                <a:tab pos="452755" algn="l"/>
              </a:tabLst>
            </a:pPr>
            <a:r>
              <a:rPr sz="20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协同状</a:t>
            </a:r>
            <a:r>
              <a:rPr sz="2000" spc="-15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态</a:t>
            </a:r>
            <a:r>
              <a:rPr sz="20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，</a:t>
            </a:r>
            <a:r>
              <a:rPr sz="2000" spc="-15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决</a:t>
            </a:r>
            <a:r>
              <a:rPr sz="20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策机制</a:t>
            </a:r>
            <a:endParaRPr sz="2000">
              <a:latin typeface="楷体" panose="02010609060101010101" charset="-122"/>
              <a:cs typeface="楷体" panose="02010609060101010101" charset="-122"/>
            </a:endParaRPr>
          </a:p>
          <a:p>
            <a:pPr marL="452120" indent="-288925">
              <a:lnSpc>
                <a:spcPct val="100000"/>
              </a:lnSpc>
              <a:spcBef>
                <a:spcPts val="1200"/>
              </a:spcBef>
              <a:buFont typeface="Arial" panose="020B0604020202020204"/>
              <a:buChar char="•"/>
              <a:tabLst>
                <a:tab pos="452120" algn="l"/>
                <a:tab pos="452755" algn="l"/>
              </a:tabLst>
            </a:pPr>
            <a:r>
              <a:rPr sz="20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风险防</a:t>
            </a:r>
            <a:r>
              <a:rPr sz="2000" spc="-15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控</a:t>
            </a:r>
            <a:r>
              <a:rPr sz="20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，</a:t>
            </a:r>
            <a:r>
              <a:rPr sz="2000" spc="-15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应</a:t>
            </a:r>
            <a:r>
              <a:rPr sz="20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急机制</a:t>
            </a:r>
            <a:endParaRPr sz="2000">
              <a:latin typeface="楷体" panose="02010609060101010101" charset="-122"/>
              <a:cs typeface="楷体" panose="02010609060101010101" charset="-122"/>
            </a:endParaRPr>
          </a:p>
          <a:p>
            <a:pPr marL="452120" indent="-288925">
              <a:lnSpc>
                <a:spcPct val="100000"/>
              </a:lnSpc>
              <a:spcBef>
                <a:spcPts val="1200"/>
              </a:spcBef>
              <a:buFont typeface="Arial" panose="020B0604020202020204"/>
              <a:buChar char="•"/>
              <a:tabLst>
                <a:tab pos="452120" algn="l"/>
                <a:tab pos="452755" algn="l"/>
              </a:tabLst>
            </a:pPr>
            <a:r>
              <a:rPr sz="2000" dirty="0">
                <a:solidFill>
                  <a:srgbClr val="006BDC"/>
                </a:solidFill>
                <a:latin typeface="楷体" panose="02010609060101010101" charset="-122"/>
                <a:cs typeface="楷体" panose="02010609060101010101" charset="-122"/>
              </a:rPr>
              <a:t>能力沉淀</a:t>
            </a:r>
            <a:endParaRPr sz="2000">
              <a:latin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6916" y="400141"/>
            <a:ext cx="429196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sz="2400" spc="-10" dirty="0">
                <a:sym typeface="+mn-ea"/>
              </a:rPr>
              <a:t>组织能力实践中的</a:t>
            </a:r>
            <a:r>
              <a:rPr sz="2400" spc="-5" dirty="0">
                <a:sym typeface="+mn-ea"/>
              </a:rPr>
              <a:t>6个易踩的坑</a:t>
            </a:r>
            <a:endParaRPr lang="zh-CN" altLang="en-US" sz="2400" spc="-10" dirty="0">
              <a:solidFill>
                <a:schemeClr val="tx1"/>
              </a:solidFill>
              <a:latin typeface="微软雅黑" panose="020B0503020204020204" pitchFamily="34" charset="-122"/>
              <a:ea typeface="小米兰亭" panose="03000502000000000000" pitchFamily="66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2" name="object 4"/>
          <p:cNvSpPr/>
          <p:nvPr/>
        </p:nvSpPr>
        <p:spPr>
          <a:xfrm>
            <a:off x="8753856" y="4607052"/>
            <a:ext cx="624840" cy="608330"/>
          </a:xfrm>
          <a:custGeom>
            <a:avLst/>
            <a:gdLst/>
            <a:ahLst/>
            <a:cxnLst/>
            <a:rect l="l" t="t" r="r" b="b"/>
            <a:pathLst>
              <a:path w="624840" h="608329">
                <a:moveTo>
                  <a:pt x="312420" y="0"/>
                </a:moveTo>
                <a:lnTo>
                  <a:pt x="266241" y="3297"/>
                </a:lnTo>
                <a:lnTo>
                  <a:pt x="222171" y="12874"/>
                </a:lnTo>
                <a:lnTo>
                  <a:pt x="180690" y="28261"/>
                </a:lnTo>
                <a:lnTo>
                  <a:pt x="142282" y="48987"/>
                </a:lnTo>
                <a:lnTo>
                  <a:pt x="107429" y="74582"/>
                </a:lnTo>
                <a:lnTo>
                  <a:pt x="76615" y="104575"/>
                </a:lnTo>
                <a:lnTo>
                  <a:pt x="50320" y="138495"/>
                </a:lnTo>
                <a:lnTo>
                  <a:pt x="29029" y="175872"/>
                </a:lnTo>
                <a:lnTo>
                  <a:pt x="13223" y="216235"/>
                </a:lnTo>
                <a:lnTo>
                  <a:pt x="3386" y="259114"/>
                </a:lnTo>
                <a:lnTo>
                  <a:pt x="0" y="304038"/>
                </a:lnTo>
                <a:lnTo>
                  <a:pt x="3386" y="348961"/>
                </a:lnTo>
                <a:lnTo>
                  <a:pt x="13223" y="391840"/>
                </a:lnTo>
                <a:lnTo>
                  <a:pt x="29029" y="432203"/>
                </a:lnTo>
                <a:lnTo>
                  <a:pt x="50320" y="469580"/>
                </a:lnTo>
                <a:lnTo>
                  <a:pt x="76615" y="503500"/>
                </a:lnTo>
                <a:lnTo>
                  <a:pt x="107429" y="533493"/>
                </a:lnTo>
                <a:lnTo>
                  <a:pt x="142282" y="559088"/>
                </a:lnTo>
                <a:lnTo>
                  <a:pt x="180690" y="579814"/>
                </a:lnTo>
                <a:lnTo>
                  <a:pt x="222171" y="595201"/>
                </a:lnTo>
                <a:lnTo>
                  <a:pt x="266241" y="604778"/>
                </a:lnTo>
                <a:lnTo>
                  <a:pt x="312420" y="608076"/>
                </a:lnTo>
                <a:lnTo>
                  <a:pt x="358598" y="604778"/>
                </a:lnTo>
                <a:lnTo>
                  <a:pt x="402668" y="595201"/>
                </a:lnTo>
                <a:lnTo>
                  <a:pt x="444149" y="579814"/>
                </a:lnTo>
                <a:lnTo>
                  <a:pt x="482557" y="559088"/>
                </a:lnTo>
                <a:lnTo>
                  <a:pt x="517410" y="533493"/>
                </a:lnTo>
                <a:lnTo>
                  <a:pt x="548224" y="503500"/>
                </a:lnTo>
                <a:lnTo>
                  <a:pt x="574519" y="469580"/>
                </a:lnTo>
                <a:lnTo>
                  <a:pt x="595810" y="432203"/>
                </a:lnTo>
                <a:lnTo>
                  <a:pt x="611616" y="391840"/>
                </a:lnTo>
                <a:lnTo>
                  <a:pt x="621453" y="348961"/>
                </a:lnTo>
                <a:lnTo>
                  <a:pt x="624840" y="304038"/>
                </a:lnTo>
                <a:lnTo>
                  <a:pt x="621453" y="259114"/>
                </a:lnTo>
                <a:lnTo>
                  <a:pt x="611616" y="216235"/>
                </a:lnTo>
                <a:lnTo>
                  <a:pt x="595810" y="175872"/>
                </a:lnTo>
                <a:lnTo>
                  <a:pt x="574519" y="138495"/>
                </a:lnTo>
                <a:lnTo>
                  <a:pt x="548224" y="104575"/>
                </a:lnTo>
                <a:lnTo>
                  <a:pt x="517410" y="74582"/>
                </a:lnTo>
                <a:lnTo>
                  <a:pt x="482557" y="48987"/>
                </a:lnTo>
                <a:lnTo>
                  <a:pt x="444149" y="28261"/>
                </a:lnTo>
                <a:lnTo>
                  <a:pt x="402668" y="12874"/>
                </a:lnTo>
                <a:lnTo>
                  <a:pt x="358598" y="3297"/>
                </a:lnTo>
                <a:lnTo>
                  <a:pt x="312420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5"/>
          <p:cNvSpPr/>
          <p:nvPr/>
        </p:nvSpPr>
        <p:spPr>
          <a:xfrm>
            <a:off x="8869680" y="4768596"/>
            <a:ext cx="393700" cy="285115"/>
          </a:xfrm>
          <a:custGeom>
            <a:avLst/>
            <a:gdLst/>
            <a:ahLst/>
            <a:cxnLst/>
            <a:rect l="l" t="t" r="r" b="b"/>
            <a:pathLst>
              <a:path w="393700" h="285114">
                <a:moveTo>
                  <a:pt x="156210" y="0"/>
                </a:moveTo>
                <a:lnTo>
                  <a:pt x="117113" y="8677"/>
                </a:lnTo>
                <a:lnTo>
                  <a:pt x="85089" y="31892"/>
                </a:lnTo>
                <a:lnTo>
                  <a:pt x="63448" y="65418"/>
                </a:lnTo>
                <a:lnTo>
                  <a:pt x="55499" y="105029"/>
                </a:lnTo>
                <a:lnTo>
                  <a:pt x="55499" y="114935"/>
                </a:lnTo>
                <a:lnTo>
                  <a:pt x="34022" y="128901"/>
                </a:lnTo>
                <a:lnTo>
                  <a:pt x="16367" y="147510"/>
                </a:lnTo>
                <a:lnTo>
                  <a:pt x="4403" y="169834"/>
                </a:lnTo>
                <a:lnTo>
                  <a:pt x="0" y="194944"/>
                </a:lnTo>
                <a:lnTo>
                  <a:pt x="7792" y="230124"/>
                </a:lnTo>
                <a:lnTo>
                  <a:pt x="28336" y="258730"/>
                </a:lnTo>
                <a:lnTo>
                  <a:pt x="57382" y="277955"/>
                </a:lnTo>
                <a:lnTo>
                  <a:pt x="90677" y="284988"/>
                </a:lnTo>
                <a:lnTo>
                  <a:pt x="312547" y="284988"/>
                </a:lnTo>
                <a:lnTo>
                  <a:pt x="344275" y="278886"/>
                </a:lnTo>
                <a:lnTo>
                  <a:pt x="369871" y="262461"/>
                </a:lnTo>
                <a:lnTo>
                  <a:pt x="385899" y="240030"/>
                </a:lnTo>
                <a:lnTo>
                  <a:pt x="181483" y="240030"/>
                </a:lnTo>
                <a:lnTo>
                  <a:pt x="105918" y="170053"/>
                </a:lnTo>
                <a:lnTo>
                  <a:pt x="105918" y="160019"/>
                </a:lnTo>
                <a:lnTo>
                  <a:pt x="110871" y="154940"/>
                </a:lnTo>
                <a:lnTo>
                  <a:pt x="156210" y="154940"/>
                </a:lnTo>
                <a:lnTo>
                  <a:pt x="156210" y="80010"/>
                </a:lnTo>
                <a:lnTo>
                  <a:pt x="331136" y="80010"/>
                </a:lnTo>
                <a:lnTo>
                  <a:pt x="323865" y="68770"/>
                </a:lnTo>
                <a:lnTo>
                  <a:pt x="318008" y="65024"/>
                </a:lnTo>
                <a:lnTo>
                  <a:pt x="252095" y="65024"/>
                </a:lnTo>
                <a:lnTo>
                  <a:pt x="237130" y="40076"/>
                </a:lnTo>
                <a:lnTo>
                  <a:pt x="215534" y="19367"/>
                </a:lnTo>
                <a:lnTo>
                  <a:pt x="188247" y="5230"/>
                </a:lnTo>
                <a:lnTo>
                  <a:pt x="156210" y="0"/>
                </a:lnTo>
                <a:close/>
              </a:path>
              <a:path w="393700" h="285114">
                <a:moveTo>
                  <a:pt x="331136" y="80010"/>
                </a:moveTo>
                <a:lnTo>
                  <a:pt x="211709" y="80010"/>
                </a:lnTo>
                <a:lnTo>
                  <a:pt x="211709" y="154940"/>
                </a:lnTo>
                <a:lnTo>
                  <a:pt x="257048" y="154940"/>
                </a:lnTo>
                <a:lnTo>
                  <a:pt x="262127" y="160019"/>
                </a:lnTo>
                <a:lnTo>
                  <a:pt x="262127" y="164973"/>
                </a:lnTo>
                <a:lnTo>
                  <a:pt x="186563" y="240030"/>
                </a:lnTo>
                <a:lnTo>
                  <a:pt x="385899" y="240030"/>
                </a:lnTo>
                <a:lnTo>
                  <a:pt x="386967" y="238535"/>
                </a:lnTo>
                <a:lnTo>
                  <a:pt x="393192" y="209931"/>
                </a:lnTo>
                <a:lnTo>
                  <a:pt x="388711" y="182096"/>
                </a:lnTo>
                <a:lnTo>
                  <a:pt x="376205" y="159369"/>
                </a:lnTo>
                <a:lnTo>
                  <a:pt x="357080" y="143190"/>
                </a:lnTo>
                <a:lnTo>
                  <a:pt x="332740" y="135000"/>
                </a:lnTo>
                <a:lnTo>
                  <a:pt x="335603" y="127478"/>
                </a:lnTo>
                <a:lnTo>
                  <a:pt x="337073" y="119967"/>
                </a:lnTo>
                <a:lnTo>
                  <a:pt x="337615" y="112480"/>
                </a:lnTo>
                <a:lnTo>
                  <a:pt x="337693" y="105029"/>
                </a:lnTo>
                <a:lnTo>
                  <a:pt x="334083" y="84566"/>
                </a:lnTo>
                <a:lnTo>
                  <a:pt x="331136" y="80010"/>
                </a:lnTo>
                <a:close/>
              </a:path>
              <a:path w="393700" h="285114">
                <a:moveTo>
                  <a:pt x="287274" y="54991"/>
                </a:moveTo>
                <a:lnTo>
                  <a:pt x="278955" y="55844"/>
                </a:lnTo>
                <a:lnTo>
                  <a:pt x="269684" y="58102"/>
                </a:lnTo>
                <a:lnTo>
                  <a:pt x="260413" y="61313"/>
                </a:lnTo>
                <a:lnTo>
                  <a:pt x="252095" y="65024"/>
                </a:lnTo>
                <a:lnTo>
                  <a:pt x="318008" y="65024"/>
                </a:lnTo>
                <a:lnTo>
                  <a:pt x="307957" y="58594"/>
                </a:lnTo>
                <a:lnTo>
                  <a:pt x="287274" y="54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84164" y="2420112"/>
            <a:ext cx="624840" cy="608330"/>
          </a:xfrm>
          <a:custGeom>
            <a:avLst/>
            <a:gdLst/>
            <a:ahLst/>
            <a:cxnLst/>
            <a:rect l="l" t="t" r="r" b="b"/>
            <a:pathLst>
              <a:path w="624840" h="608330">
                <a:moveTo>
                  <a:pt x="312420" y="0"/>
                </a:moveTo>
                <a:lnTo>
                  <a:pt x="266241" y="3297"/>
                </a:lnTo>
                <a:lnTo>
                  <a:pt x="222171" y="12874"/>
                </a:lnTo>
                <a:lnTo>
                  <a:pt x="180690" y="28261"/>
                </a:lnTo>
                <a:lnTo>
                  <a:pt x="142282" y="48987"/>
                </a:lnTo>
                <a:lnTo>
                  <a:pt x="107429" y="74582"/>
                </a:lnTo>
                <a:lnTo>
                  <a:pt x="76615" y="104575"/>
                </a:lnTo>
                <a:lnTo>
                  <a:pt x="50320" y="138495"/>
                </a:lnTo>
                <a:lnTo>
                  <a:pt x="29029" y="175872"/>
                </a:lnTo>
                <a:lnTo>
                  <a:pt x="13223" y="216235"/>
                </a:lnTo>
                <a:lnTo>
                  <a:pt x="3386" y="259114"/>
                </a:lnTo>
                <a:lnTo>
                  <a:pt x="0" y="304038"/>
                </a:lnTo>
                <a:lnTo>
                  <a:pt x="3386" y="348961"/>
                </a:lnTo>
                <a:lnTo>
                  <a:pt x="13223" y="391840"/>
                </a:lnTo>
                <a:lnTo>
                  <a:pt x="29029" y="432203"/>
                </a:lnTo>
                <a:lnTo>
                  <a:pt x="50320" y="469580"/>
                </a:lnTo>
                <a:lnTo>
                  <a:pt x="76615" y="503500"/>
                </a:lnTo>
                <a:lnTo>
                  <a:pt x="107429" y="533493"/>
                </a:lnTo>
                <a:lnTo>
                  <a:pt x="142282" y="559088"/>
                </a:lnTo>
                <a:lnTo>
                  <a:pt x="180690" y="579814"/>
                </a:lnTo>
                <a:lnTo>
                  <a:pt x="222171" y="595201"/>
                </a:lnTo>
                <a:lnTo>
                  <a:pt x="266241" y="604778"/>
                </a:lnTo>
                <a:lnTo>
                  <a:pt x="312420" y="608076"/>
                </a:lnTo>
                <a:lnTo>
                  <a:pt x="358598" y="604778"/>
                </a:lnTo>
                <a:lnTo>
                  <a:pt x="402668" y="595201"/>
                </a:lnTo>
                <a:lnTo>
                  <a:pt x="444149" y="579814"/>
                </a:lnTo>
                <a:lnTo>
                  <a:pt x="482557" y="559088"/>
                </a:lnTo>
                <a:lnTo>
                  <a:pt x="517410" y="533493"/>
                </a:lnTo>
                <a:lnTo>
                  <a:pt x="548224" y="503500"/>
                </a:lnTo>
                <a:lnTo>
                  <a:pt x="574519" y="469580"/>
                </a:lnTo>
                <a:lnTo>
                  <a:pt x="595810" y="432203"/>
                </a:lnTo>
                <a:lnTo>
                  <a:pt x="611616" y="391840"/>
                </a:lnTo>
                <a:lnTo>
                  <a:pt x="621453" y="348961"/>
                </a:lnTo>
                <a:lnTo>
                  <a:pt x="624839" y="304038"/>
                </a:lnTo>
                <a:lnTo>
                  <a:pt x="621453" y="259114"/>
                </a:lnTo>
                <a:lnTo>
                  <a:pt x="611616" y="216235"/>
                </a:lnTo>
                <a:lnTo>
                  <a:pt x="595810" y="175872"/>
                </a:lnTo>
                <a:lnTo>
                  <a:pt x="574519" y="138495"/>
                </a:lnTo>
                <a:lnTo>
                  <a:pt x="548224" y="104575"/>
                </a:lnTo>
                <a:lnTo>
                  <a:pt x="517410" y="74582"/>
                </a:lnTo>
                <a:lnTo>
                  <a:pt x="482557" y="48987"/>
                </a:lnTo>
                <a:lnTo>
                  <a:pt x="444149" y="28261"/>
                </a:lnTo>
                <a:lnTo>
                  <a:pt x="402668" y="12874"/>
                </a:lnTo>
                <a:lnTo>
                  <a:pt x="358598" y="3297"/>
                </a:lnTo>
                <a:lnTo>
                  <a:pt x="312420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16752" y="254508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5" h="360044">
                <a:moveTo>
                  <a:pt x="82042" y="0"/>
                </a:moveTo>
                <a:lnTo>
                  <a:pt x="75692" y="0"/>
                </a:lnTo>
                <a:lnTo>
                  <a:pt x="69020" y="1089"/>
                </a:lnTo>
                <a:lnTo>
                  <a:pt x="29178" y="26003"/>
                </a:lnTo>
                <a:lnTo>
                  <a:pt x="18923" y="44195"/>
                </a:lnTo>
                <a:lnTo>
                  <a:pt x="10662" y="53744"/>
                </a:lnTo>
                <a:lnTo>
                  <a:pt x="4746" y="63912"/>
                </a:lnTo>
                <a:lnTo>
                  <a:pt x="1188" y="75271"/>
                </a:lnTo>
                <a:lnTo>
                  <a:pt x="0" y="88391"/>
                </a:lnTo>
                <a:lnTo>
                  <a:pt x="2063" y="106281"/>
                </a:lnTo>
                <a:lnTo>
                  <a:pt x="7080" y="123015"/>
                </a:lnTo>
                <a:lnTo>
                  <a:pt x="13287" y="139773"/>
                </a:lnTo>
                <a:lnTo>
                  <a:pt x="18923" y="157734"/>
                </a:lnTo>
                <a:lnTo>
                  <a:pt x="44196" y="201929"/>
                </a:lnTo>
                <a:lnTo>
                  <a:pt x="67375" y="233074"/>
                </a:lnTo>
                <a:lnTo>
                  <a:pt x="97043" y="266588"/>
                </a:lnTo>
                <a:lnTo>
                  <a:pt x="130260" y="297745"/>
                </a:lnTo>
                <a:lnTo>
                  <a:pt x="164084" y="321817"/>
                </a:lnTo>
                <a:lnTo>
                  <a:pt x="208280" y="340740"/>
                </a:lnTo>
                <a:lnTo>
                  <a:pt x="239775" y="352583"/>
                </a:lnTo>
                <a:lnTo>
                  <a:pt x="256107" y="357600"/>
                </a:lnTo>
                <a:lnTo>
                  <a:pt x="271272" y="359663"/>
                </a:lnTo>
                <a:lnTo>
                  <a:pt x="285384" y="358574"/>
                </a:lnTo>
                <a:lnTo>
                  <a:pt x="321818" y="347090"/>
                </a:lnTo>
                <a:lnTo>
                  <a:pt x="353313" y="321817"/>
                </a:lnTo>
                <a:lnTo>
                  <a:pt x="354306" y="312368"/>
                </a:lnTo>
                <a:lnTo>
                  <a:pt x="358671" y="293421"/>
                </a:lnTo>
                <a:lnTo>
                  <a:pt x="359663" y="283972"/>
                </a:lnTo>
                <a:lnTo>
                  <a:pt x="359663" y="277622"/>
                </a:lnTo>
                <a:lnTo>
                  <a:pt x="214502" y="277622"/>
                </a:lnTo>
                <a:lnTo>
                  <a:pt x="208280" y="271272"/>
                </a:lnTo>
                <a:lnTo>
                  <a:pt x="201930" y="265049"/>
                </a:lnTo>
                <a:lnTo>
                  <a:pt x="167391" y="244826"/>
                </a:lnTo>
                <a:lnTo>
                  <a:pt x="138795" y="221662"/>
                </a:lnTo>
                <a:lnTo>
                  <a:pt x="114936" y="194950"/>
                </a:lnTo>
                <a:lnTo>
                  <a:pt x="94614" y="164084"/>
                </a:lnTo>
                <a:lnTo>
                  <a:pt x="93642" y="158349"/>
                </a:lnTo>
                <a:lnTo>
                  <a:pt x="89364" y="144545"/>
                </a:lnTo>
                <a:lnTo>
                  <a:pt x="88392" y="138811"/>
                </a:lnTo>
                <a:lnTo>
                  <a:pt x="95277" y="128289"/>
                </a:lnTo>
                <a:lnTo>
                  <a:pt x="110426" y="115982"/>
                </a:lnTo>
                <a:lnTo>
                  <a:pt x="125575" y="102485"/>
                </a:lnTo>
                <a:lnTo>
                  <a:pt x="132461" y="88391"/>
                </a:lnTo>
                <a:lnTo>
                  <a:pt x="131389" y="83532"/>
                </a:lnTo>
                <a:lnTo>
                  <a:pt x="128555" y="78089"/>
                </a:lnTo>
                <a:lnTo>
                  <a:pt x="124531" y="71479"/>
                </a:lnTo>
                <a:lnTo>
                  <a:pt x="119887" y="63118"/>
                </a:lnTo>
                <a:lnTo>
                  <a:pt x="115046" y="53615"/>
                </a:lnTo>
                <a:lnTo>
                  <a:pt x="109632" y="44148"/>
                </a:lnTo>
                <a:lnTo>
                  <a:pt x="103028" y="34704"/>
                </a:lnTo>
                <a:lnTo>
                  <a:pt x="94614" y="25273"/>
                </a:lnTo>
                <a:lnTo>
                  <a:pt x="94614" y="18923"/>
                </a:lnTo>
                <a:lnTo>
                  <a:pt x="88392" y="6350"/>
                </a:lnTo>
                <a:lnTo>
                  <a:pt x="82042" y="6350"/>
                </a:lnTo>
                <a:lnTo>
                  <a:pt x="82042" y="0"/>
                </a:lnTo>
                <a:close/>
              </a:path>
              <a:path w="360045" h="360044">
                <a:moveTo>
                  <a:pt x="271272" y="227202"/>
                </a:moveTo>
                <a:lnTo>
                  <a:pt x="259857" y="235080"/>
                </a:lnTo>
                <a:lnTo>
                  <a:pt x="232267" y="269744"/>
                </a:lnTo>
                <a:lnTo>
                  <a:pt x="220852" y="277622"/>
                </a:lnTo>
                <a:lnTo>
                  <a:pt x="359663" y="277622"/>
                </a:lnTo>
                <a:lnTo>
                  <a:pt x="359663" y="271272"/>
                </a:lnTo>
                <a:lnTo>
                  <a:pt x="347090" y="271272"/>
                </a:lnTo>
                <a:lnTo>
                  <a:pt x="340740" y="265049"/>
                </a:lnTo>
                <a:lnTo>
                  <a:pt x="318690" y="254746"/>
                </a:lnTo>
                <a:lnTo>
                  <a:pt x="307040" y="248136"/>
                </a:lnTo>
                <a:lnTo>
                  <a:pt x="296545" y="239775"/>
                </a:lnTo>
                <a:lnTo>
                  <a:pt x="291703" y="237811"/>
                </a:lnTo>
                <a:lnTo>
                  <a:pt x="286289" y="233489"/>
                </a:lnTo>
                <a:lnTo>
                  <a:pt x="279685" y="229167"/>
                </a:lnTo>
                <a:lnTo>
                  <a:pt x="271272" y="2272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84164" y="4607052"/>
            <a:ext cx="624840" cy="608330"/>
          </a:xfrm>
          <a:custGeom>
            <a:avLst/>
            <a:gdLst/>
            <a:ahLst/>
            <a:cxnLst/>
            <a:rect l="l" t="t" r="r" b="b"/>
            <a:pathLst>
              <a:path w="624840" h="608329">
                <a:moveTo>
                  <a:pt x="312420" y="0"/>
                </a:moveTo>
                <a:lnTo>
                  <a:pt x="266241" y="3297"/>
                </a:lnTo>
                <a:lnTo>
                  <a:pt x="222171" y="12874"/>
                </a:lnTo>
                <a:lnTo>
                  <a:pt x="180690" y="28261"/>
                </a:lnTo>
                <a:lnTo>
                  <a:pt x="142282" y="48987"/>
                </a:lnTo>
                <a:lnTo>
                  <a:pt x="107429" y="74582"/>
                </a:lnTo>
                <a:lnTo>
                  <a:pt x="76615" y="104575"/>
                </a:lnTo>
                <a:lnTo>
                  <a:pt x="50320" y="138495"/>
                </a:lnTo>
                <a:lnTo>
                  <a:pt x="29029" y="175872"/>
                </a:lnTo>
                <a:lnTo>
                  <a:pt x="13223" y="216235"/>
                </a:lnTo>
                <a:lnTo>
                  <a:pt x="3386" y="259114"/>
                </a:lnTo>
                <a:lnTo>
                  <a:pt x="0" y="304038"/>
                </a:lnTo>
                <a:lnTo>
                  <a:pt x="3386" y="348961"/>
                </a:lnTo>
                <a:lnTo>
                  <a:pt x="13223" y="391840"/>
                </a:lnTo>
                <a:lnTo>
                  <a:pt x="29029" y="432203"/>
                </a:lnTo>
                <a:lnTo>
                  <a:pt x="50320" y="469580"/>
                </a:lnTo>
                <a:lnTo>
                  <a:pt x="76615" y="503500"/>
                </a:lnTo>
                <a:lnTo>
                  <a:pt x="107429" y="533493"/>
                </a:lnTo>
                <a:lnTo>
                  <a:pt x="142282" y="559088"/>
                </a:lnTo>
                <a:lnTo>
                  <a:pt x="180690" y="579814"/>
                </a:lnTo>
                <a:lnTo>
                  <a:pt x="222171" y="595201"/>
                </a:lnTo>
                <a:lnTo>
                  <a:pt x="266241" y="604778"/>
                </a:lnTo>
                <a:lnTo>
                  <a:pt x="312420" y="608076"/>
                </a:lnTo>
                <a:lnTo>
                  <a:pt x="358598" y="604778"/>
                </a:lnTo>
                <a:lnTo>
                  <a:pt x="402668" y="595201"/>
                </a:lnTo>
                <a:lnTo>
                  <a:pt x="444149" y="579814"/>
                </a:lnTo>
                <a:lnTo>
                  <a:pt x="482557" y="559088"/>
                </a:lnTo>
                <a:lnTo>
                  <a:pt x="517410" y="533493"/>
                </a:lnTo>
                <a:lnTo>
                  <a:pt x="548224" y="503500"/>
                </a:lnTo>
                <a:lnTo>
                  <a:pt x="574519" y="469580"/>
                </a:lnTo>
                <a:lnTo>
                  <a:pt x="595810" y="432203"/>
                </a:lnTo>
                <a:lnTo>
                  <a:pt x="611616" y="391840"/>
                </a:lnTo>
                <a:lnTo>
                  <a:pt x="621453" y="348961"/>
                </a:lnTo>
                <a:lnTo>
                  <a:pt x="624839" y="304038"/>
                </a:lnTo>
                <a:lnTo>
                  <a:pt x="621453" y="259114"/>
                </a:lnTo>
                <a:lnTo>
                  <a:pt x="611616" y="216235"/>
                </a:lnTo>
                <a:lnTo>
                  <a:pt x="595810" y="175872"/>
                </a:lnTo>
                <a:lnTo>
                  <a:pt x="574519" y="138495"/>
                </a:lnTo>
                <a:lnTo>
                  <a:pt x="548224" y="104575"/>
                </a:lnTo>
                <a:lnTo>
                  <a:pt x="517410" y="74582"/>
                </a:lnTo>
                <a:lnTo>
                  <a:pt x="482557" y="48987"/>
                </a:lnTo>
                <a:lnTo>
                  <a:pt x="444149" y="28261"/>
                </a:lnTo>
                <a:lnTo>
                  <a:pt x="402668" y="12874"/>
                </a:lnTo>
                <a:lnTo>
                  <a:pt x="358598" y="3297"/>
                </a:lnTo>
                <a:lnTo>
                  <a:pt x="312420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73140" y="4725923"/>
            <a:ext cx="247015" cy="368935"/>
          </a:xfrm>
          <a:custGeom>
            <a:avLst/>
            <a:gdLst/>
            <a:ahLst/>
            <a:cxnLst/>
            <a:rect l="l" t="t" r="r" b="b"/>
            <a:pathLst>
              <a:path w="247014" h="368935">
                <a:moveTo>
                  <a:pt x="126619" y="0"/>
                </a:moveTo>
                <a:lnTo>
                  <a:pt x="77473" y="9048"/>
                </a:lnTo>
                <a:lnTo>
                  <a:pt x="37211" y="34194"/>
                </a:lnTo>
                <a:lnTo>
                  <a:pt x="9997" y="72437"/>
                </a:lnTo>
                <a:lnTo>
                  <a:pt x="0" y="120777"/>
                </a:lnTo>
                <a:lnTo>
                  <a:pt x="1091" y="131314"/>
                </a:lnTo>
                <a:lnTo>
                  <a:pt x="3968" y="143065"/>
                </a:lnTo>
                <a:lnTo>
                  <a:pt x="8036" y="154816"/>
                </a:lnTo>
                <a:lnTo>
                  <a:pt x="12700" y="165354"/>
                </a:lnTo>
                <a:lnTo>
                  <a:pt x="101346" y="349758"/>
                </a:lnTo>
                <a:lnTo>
                  <a:pt x="103508" y="358092"/>
                </a:lnTo>
                <a:lnTo>
                  <a:pt x="109220" y="364045"/>
                </a:lnTo>
                <a:lnTo>
                  <a:pt x="117312" y="367617"/>
                </a:lnTo>
                <a:lnTo>
                  <a:pt x="126619" y="368808"/>
                </a:lnTo>
                <a:lnTo>
                  <a:pt x="135032" y="367617"/>
                </a:lnTo>
                <a:lnTo>
                  <a:pt x="141636" y="364045"/>
                </a:lnTo>
                <a:lnTo>
                  <a:pt x="147050" y="358092"/>
                </a:lnTo>
                <a:lnTo>
                  <a:pt x="151892" y="349758"/>
                </a:lnTo>
                <a:lnTo>
                  <a:pt x="231380" y="184404"/>
                </a:lnTo>
                <a:lnTo>
                  <a:pt x="126619" y="184404"/>
                </a:lnTo>
                <a:lnTo>
                  <a:pt x="103376" y="178944"/>
                </a:lnTo>
                <a:lnTo>
                  <a:pt x="83073" y="164544"/>
                </a:lnTo>
                <a:lnTo>
                  <a:pt x="68701" y="144166"/>
                </a:lnTo>
                <a:lnTo>
                  <a:pt x="63246" y="120777"/>
                </a:lnTo>
                <a:lnTo>
                  <a:pt x="68701" y="97460"/>
                </a:lnTo>
                <a:lnTo>
                  <a:pt x="83073" y="77120"/>
                </a:lnTo>
                <a:lnTo>
                  <a:pt x="103376" y="62734"/>
                </a:lnTo>
                <a:lnTo>
                  <a:pt x="126619" y="57277"/>
                </a:lnTo>
                <a:lnTo>
                  <a:pt x="227959" y="57277"/>
                </a:lnTo>
                <a:lnTo>
                  <a:pt x="212851" y="34194"/>
                </a:lnTo>
                <a:lnTo>
                  <a:pt x="174771" y="9048"/>
                </a:lnTo>
                <a:lnTo>
                  <a:pt x="126619" y="0"/>
                </a:lnTo>
                <a:close/>
              </a:path>
              <a:path w="247014" h="368935">
                <a:moveTo>
                  <a:pt x="227959" y="57277"/>
                </a:moveTo>
                <a:lnTo>
                  <a:pt x="126619" y="57277"/>
                </a:lnTo>
                <a:lnTo>
                  <a:pt x="149842" y="62734"/>
                </a:lnTo>
                <a:lnTo>
                  <a:pt x="170100" y="77120"/>
                </a:lnTo>
                <a:lnTo>
                  <a:pt x="184429" y="97460"/>
                </a:lnTo>
                <a:lnTo>
                  <a:pt x="189864" y="120777"/>
                </a:lnTo>
                <a:lnTo>
                  <a:pt x="184429" y="144166"/>
                </a:lnTo>
                <a:lnTo>
                  <a:pt x="170100" y="164544"/>
                </a:lnTo>
                <a:lnTo>
                  <a:pt x="149842" y="178944"/>
                </a:lnTo>
                <a:lnTo>
                  <a:pt x="126619" y="184404"/>
                </a:lnTo>
                <a:lnTo>
                  <a:pt x="231380" y="184404"/>
                </a:lnTo>
                <a:lnTo>
                  <a:pt x="246094" y="143065"/>
                </a:lnTo>
                <a:lnTo>
                  <a:pt x="246887" y="120777"/>
                </a:lnTo>
                <a:lnTo>
                  <a:pt x="237882" y="72437"/>
                </a:lnTo>
                <a:lnTo>
                  <a:pt x="227959" y="572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84164" y="3541775"/>
            <a:ext cx="624840" cy="608330"/>
          </a:xfrm>
          <a:custGeom>
            <a:avLst/>
            <a:gdLst/>
            <a:ahLst/>
            <a:cxnLst/>
            <a:rect l="l" t="t" r="r" b="b"/>
            <a:pathLst>
              <a:path w="624840" h="608329">
                <a:moveTo>
                  <a:pt x="312420" y="0"/>
                </a:moveTo>
                <a:lnTo>
                  <a:pt x="266241" y="3297"/>
                </a:lnTo>
                <a:lnTo>
                  <a:pt x="222171" y="12874"/>
                </a:lnTo>
                <a:lnTo>
                  <a:pt x="180690" y="28261"/>
                </a:lnTo>
                <a:lnTo>
                  <a:pt x="142282" y="48987"/>
                </a:lnTo>
                <a:lnTo>
                  <a:pt x="107429" y="74582"/>
                </a:lnTo>
                <a:lnTo>
                  <a:pt x="76615" y="104575"/>
                </a:lnTo>
                <a:lnTo>
                  <a:pt x="50320" y="138495"/>
                </a:lnTo>
                <a:lnTo>
                  <a:pt x="29029" y="175872"/>
                </a:lnTo>
                <a:lnTo>
                  <a:pt x="13223" y="216235"/>
                </a:lnTo>
                <a:lnTo>
                  <a:pt x="3386" y="259114"/>
                </a:lnTo>
                <a:lnTo>
                  <a:pt x="0" y="304038"/>
                </a:lnTo>
                <a:lnTo>
                  <a:pt x="3386" y="348961"/>
                </a:lnTo>
                <a:lnTo>
                  <a:pt x="13223" y="391840"/>
                </a:lnTo>
                <a:lnTo>
                  <a:pt x="29029" y="432203"/>
                </a:lnTo>
                <a:lnTo>
                  <a:pt x="50320" y="469580"/>
                </a:lnTo>
                <a:lnTo>
                  <a:pt x="76615" y="503500"/>
                </a:lnTo>
                <a:lnTo>
                  <a:pt x="107429" y="533493"/>
                </a:lnTo>
                <a:lnTo>
                  <a:pt x="142282" y="559088"/>
                </a:lnTo>
                <a:lnTo>
                  <a:pt x="180690" y="579814"/>
                </a:lnTo>
                <a:lnTo>
                  <a:pt x="222171" y="595201"/>
                </a:lnTo>
                <a:lnTo>
                  <a:pt x="266241" y="604778"/>
                </a:lnTo>
                <a:lnTo>
                  <a:pt x="312420" y="608076"/>
                </a:lnTo>
                <a:lnTo>
                  <a:pt x="358598" y="604778"/>
                </a:lnTo>
                <a:lnTo>
                  <a:pt x="402668" y="595201"/>
                </a:lnTo>
                <a:lnTo>
                  <a:pt x="444149" y="579814"/>
                </a:lnTo>
                <a:lnTo>
                  <a:pt x="482557" y="559088"/>
                </a:lnTo>
                <a:lnTo>
                  <a:pt x="517410" y="533493"/>
                </a:lnTo>
                <a:lnTo>
                  <a:pt x="548224" y="503500"/>
                </a:lnTo>
                <a:lnTo>
                  <a:pt x="574519" y="469580"/>
                </a:lnTo>
                <a:lnTo>
                  <a:pt x="595810" y="432203"/>
                </a:lnTo>
                <a:lnTo>
                  <a:pt x="611616" y="391840"/>
                </a:lnTo>
                <a:lnTo>
                  <a:pt x="621453" y="348961"/>
                </a:lnTo>
                <a:lnTo>
                  <a:pt x="624839" y="304038"/>
                </a:lnTo>
                <a:lnTo>
                  <a:pt x="621453" y="259114"/>
                </a:lnTo>
                <a:lnTo>
                  <a:pt x="611616" y="216235"/>
                </a:lnTo>
                <a:lnTo>
                  <a:pt x="595810" y="175872"/>
                </a:lnTo>
                <a:lnTo>
                  <a:pt x="574519" y="138495"/>
                </a:lnTo>
                <a:lnTo>
                  <a:pt x="548224" y="104575"/>
                </a:lnTo>
                <a:lnTo>
                  <a:pt x="517410" y="74582"/>
                </a:lnTo>
                <a:lnTo>
                  <a:pt x="482557" y="48987"/>
                </a:lnTo>
                <a:lnTo>
                  <a:pt x="444149" y="28261"/>
                </a:lnTo>
                <a:lnTo>
                  <a:pt x="402668" y="12874"/>
                </a:lnTo>
                <a:lnTo>
                  <a:pt x="358598" y="3297"/>
                </a:lnTo>
                <a:lnTo>
                  <a:pt x="312420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1"/>
          <p:cNvSpPr/>
          <p:nvPr/>
        </p:nvSpPr>
        <p:spPr>
          <a:xfrm>
            <a:off x="6065520" y="3703320"/>
            <a:ext cx="262255" cy="285115"/>
          </a:xfrm>
          <a:custGeom>
            <a:avLst/>
            <a:gdLst/>
            <a:ahLst/>
            <a:cxnLst/>
            <a:rect l="l" t="t" r="r" b="b"/>
            <a:pathLst>
              <a:path w="262254" h="285114">
                <a:moveTo>
                  <a:pt x="75564" y="0"/>
                </a:moveTo>
                <a:lnTo>
                  <a:pt x="66675" y="0"/>
                </a:lnTo>
                <a:lnTo>
                  <a:pt x="55006" y="1597"/>
                </a:lnTo>
                <a:lnTo>
                  <a:pt x="46672" y="6111"/>
                </a:lnTo>
                <a:lnTo>
                  <a:pt x="41671" y="13126"/>
                </a:lnTo>
                <a:lnTo>
                  <a:pt x="40004" y="22225"/>
                </a:lnTo>
                <a:lnTo>
                  <a:pt x="40004" y="40132"/>
                </a:lnTo>
                <a:lnTo>
                  <a:pt x="8889" y="40132"/>
                </a:lnTo>
                <a:lnTo>
                  <a:pt x="0" y="49022"/>
                </a:lnTo>
                <a:lnTo>
                  <a:pt x="0" y="262763"/>
                </a:lnTo>
                <a:lnTo>
                  <a:pt x="1527" y="271861"/>
                </a:lnTo>
                <a:lnTo>
                  <a:pt x="5556" y="278876"/>
                </a:lnTo>
                <a:lnTo>
                  <a:pt x="11251" y="283390"/>
                </a:lnTo>
                <a:lnTo>
                  <a:pt x="17779" y="284988"/>
                </a:lnTo>
                <a:lnTo>
                  <a:pt x="244347" y="284988"/>
                </a:lnTo>
                <a:lnTo>
                  <a:pt x="250876" y="283390"/>
                </a:lnTo>
                <a:lnTo>
                  <a:pt x="256571" y="278876"/>
                </a:lnTo>
                <a:lnTo>
                  <a:pt x="260600" y="271861"/>
                </a:lnTo>
                <a:lnTo>
                  <a:pt x="262127" y="262763"/>
                </a:lnTo>
                <a:lnTo>
                  <a:pt x="17779" y="262763"/>
                </a:lnTo>
                <a:lnTo>
                  <a:pt x="17779" y="218186"/>
                </a:lnTo>
                <a:lnTo>
                  <a:pt x="262127" y="218186"/>
                </a:lnTo>
                <a:lnTo>
                  <a:pt x="262127" y="209295"/>
                </a:lnTo>
                <a:lnTo>
                  <a:pt x="17779" y="209295"/>
                </a:lnTo>
                <a:lnTo>
                  <a:pt x="17779" y="155828"/>
                </a:lnTo>
                <a:lnTo>
                  <a:pt x="262127" y="155828"/>
                </a:lnTo>
                <a:lnTo>
                  <a:pt x="262127" y="146938"/>
                </a:lnTo>
                <a:lnTo>
                  <a:pt x="17779" y="146938"/>
                </a:lnTo>
                <a:lnTo>
                  <a:pt x="17779" y="102362"/>
                </a:lnTo>
                <a:lnTo>
                  <a:pt x="262127" y="102362"/>
                </a:lnTo>
                <a:lnTo>
                  <a:pt x="262127" y="75691"/>
                </a:lnTo>
                <a:lnTo>
                  <a:pt x="62229" y="75691"/>
                </a:lnTo>
                <a:lnTo>
                  <a:pt x="57784" y="71247"/>
                </a:lnTo>
                <a:lnTo>
                  <a:pt x="57784" y="22225"/>
                </a:lnTo>
                <a:lnTo>
                  <a:pt x="62229" y="17779"/>
                </a:lnTo>
                <a:lnTo>
                  <a:pt x="101115" y="17779"/>
                </a:lnTo>
                <a:lnTo>
                  <a:pt x="99943" y="13126"/>
                </a:lnTo>
                <a:lnTo>
                  <a:pt x="93900" y="6111"/>
                </a:lnTo>
                <a:lnTo>
                  <a:pt x="85357" y="1597"/>
                </a:lnTo>
                <a:lnTo>
                  <a:pt x="75564" y="0"/>
                </a:lnTo>
                <a:close/>
              </a:path>
              <a:path w="262254" h="285114">
                <a:moveTo>
                  <a:pt x="75564" y="218186"/>
                </a:moveTo>
                <a:lnTo>
                  <a:pt x="66675" y="218186"/>
                </a:lnTo>
                <a:lnTo>
                  <a:pt x="66675" y="262763"/>
                </a:lnTo>
                <a:lnTo>
                  <a:pt x="75564" y="262763"/>
                </a:lnTo>
                <a:lnTo>
                  <a:pt x="75564" y="218186"/>
                </a:lnTo>
                <a:close/>
              </a:path>
              <a:path w="262254" h="285114">
                <a:moveTo>
                  <a:pt x="137667" y="218186"/>
                </a:moveTo>
                <a:lnTo>
                  <a:pt x="124459" y="218186"/>
                </a:lnTo>
                <a:lnTo>
                  <a:pt x="124459" y="262763"/>
                </a:lnTo>
                <a:lnTo>
                  <a:pt x="137667" y="262763"/>
                </a:lnTo>
                <a:lnTo>
                  <a:pt x="137667" y="218186"/>
                </a:lnTo>
                <a:close/>
              </a:path>
              <a:path w="262254" h="285114">
                <a:moveTo>
                  <a:pt x="195452" y="218186"/>
                </a:moveTo>
                <a:lnTo>
                  <a:pt x="186562" y="218186"/>
                </a:lnTo>
                <a:lnTo>
                  <a:pt x="186562" y="262763"/>
                </a:lnTo>
                <a:lnTo>
                  <a:pt x="195452" y="262763"/>
                </a:lnTo>
                <a:lnTo>
                  <a:pt x="195452" y="218186"/>
                </a:lnTo>
                <a:close/>
              </a:path>
              <a:path w="262254" h="285114">
                <a:moveTo>
                  <a:pt x="262127" y="218186"/>
                </a:moveTo>
                <a:lnTo>
                  <a:pt x="244347" y="218186"/>
                </a:lnTo>
                <a:lnTo>
                  <a:pt x="244347" y="262763"/>
                </a:lnTo>
                <a:lnTo>
                  <a:pt x="262127" y="262763"/>
                </a:lnTo>
                <a:lnTo>
                  <a:pt x="262127" y="218186"/>
                </a:lnTo>
                <a:close/>
              </a:path>
              <a:path w="262254" h="285114">
                <a:moveTo>
                  <a:pt x="75564" y="155828"/>
                </a:moveTo>
                <a:lnTo>
                  <a:pt x="66675" y="155828"/>
                </a:lnTo>
                <a:lnTo>
                  <a:pt x="66675" y="209295"/>
                </a:lnTo>
                <a:lnTo>
                  <a:pt x="75564" y="209295"/>
                </a:lnTo>
                <a:lnTo>
                  <a:pt x="75564" y="155828"/>
                </a:lnTo>
                <a:close/>
              </a:path>
              <a:path w="262254" h="285114">
                <a:moveTo>
                  <a:pt x="137667" y="155828"/>
                </a:moveTo>
                <a:lnTo>
                  <a:pt x="124459" y="155828"/>
                </a:lnTo>
                <a:lnTo>
                  <a:pt x="124459" y="209295"/>
                </a:lnTo>
                <a:lnTo>
                  <a:pt x="137667" y="209295"/>
                </a:lnTo>
                <a:lnTo>
                  <a:pt x="137667" y="155828"/>
                </a:lnTo>
                <a:close/>
              </a:path>
              <a:path w="262254" h="285114">
                <a:moveTo>
                  <a:pt x="195452" y="155828"/>
                </a:moveTo>
                <a:lnTo>
                  <a:pt x="186562" y="155828"/>
                </a:lnTo>
                <a:lnTo>
                  <a:pt x="186562" y="209295"/>
                </a:lnTo>
                <a:lnTo>
                  <a:pt x="195452" y="209295"/>
                </a:lnTo>
                <a:lnTo>
                  <a:pt x="195452" y="155828"/>
                </a:lnTo>
                <a:close/>
              </a:path>
              <a:path w="262254" h="285114">
                <a:moveTo>
                  <a:pt x="262127" y="155828"/>
                </a:moveTo>
                <a:lnTo>
                  <a:pt x="244347" y="155828"/>
                </a:lnTo>
                <a:lnTo>
                  <a:pt x="244347" y="209295"/>
                </a:lnTo>
                <a:lnTo>
                  <a:pt x="262127" y="209295"/>
                </a:lnTo>
                <a:lnTo>
                  <a:pt x="262127" y="155828"/>
                </a:lnTo>
                <a:close/>
              </a:path>
              <a:path w="262254" h="285114">
                <a:moveTo>
                  <a:pt x="75564" y="102362"/>
                </a:moveTo>
                <a:lnTo>
                  <a:pt x="66675" y="102362"/>
                </a:lnTo>
                <a:lnTo>
                  <a:pt x="66675" y="146938"/>
                </a:lnTo>
                <a:lnTo>
                  <a:pt x="75564" y="146938"/>
                </a:lnTo>
                <a:lnTo>
                  <a:pt x="75564" y="102362"/>
                </a:lnTo>
                <a:close/>
              </a:path>
              <a:path w="262254" h="285114">
                <a:moveTo>
                  <a:pt x="137667" y="102362"/>
                </a:moveTo>
                <a:lnTo>
                  <a:pt x="124459" y="102362"/>
                </a:lnTo>
                <a:lnTo>
                  <a:pt x="124459" y="146938"/>
                </a:lnTo>
                <a:lnTo>
                  <a:pt x="137667" y="146938"/>
                </a:lnTo>
                <a:lnTo>
                  <a:pt x="137667" y="102362"/>
                </a:lnTo>
                <a:close/>
              </a:path>
              <a:path w="262254" h="285114">
                <a:moveTo>
                  <a:pt x="195452" y="102362"/>
                </a:moveTo>
                <a:lnTo>
                  <a:pt x="186562" y="102362"/>
                </a:lnTo>
                <a:lnTo>
                  <a:pt x="186562" y="146938"/>
                </a:lnTo>
                <a:lnTo>
                  <a:pt x="195452" y="146938"/>
                </a:lnTo>
                <a:lnTo>
                  <a:pt x="195452" y="102362"/>
                </a:lnTo>
                <a:close/>
              </a:path>
              <a:path w="262254" h="285114">
                <a:moveTo>
                  <a:pt x="262127" y="102362"/>
                </a:moveTo>
                <a:lnTo>
                  <a:pt x="244347" y="102362"/>
                </a:lnTo>
                <a:lnTo>
                  <a:pt x="244347" y="146938"/>
                </a:lnTo>
                <a:lnTo>
                  <a:pt x="262127" y="146938"/>
                </a:lnTo>
                <a:lnTo>
                  <a:pt x="262127" y="102362"/>
                </a:lnTo>
                <a:close/>
              </a:path>
              <a:path w="262254" h="285114">
                <a:moveTo>
                  <a:pt x="101115" y="17779"/>
                </a:moveTo>
                <a:lnTo>
                  <a:pt x="80009" y="17779"/>
                </a:lnTo>
                <a:lnTo>
                  <a:pt x="80009" y="75691"/>
                </a:lnTo>
                <a:lnTo>
                  <a:pt x="182117" y="75691"/>
                </a:lnTo>
                <a:lnTo>
                  <a:pt x="182117" y="40132"/>
                </a:lnTo>
                <a:lnTo>
                  <a:pt x="102234" y="40132"/>
                </a:lnTo>
                <a:lnTo>
                  <a:pt x="102234" y="22225"/>
                </a:lnTo>
                <a:lnTo>
                  <a:pt x="101115" y="17779"/>
                </a:lnTo>
                <a:close/>
              </a:path>
              <a:path w="262254" h="285114">
                <a:moveTo>
                  <a:pt x="221003" y="17779"/>
                </a:moveTo>
                <a:lnTo>
                  <a:pt x="199897" y="17779"/>
                </a:lnTo>
                <a:lnTo>
                  <a:pt x="199897" y="75691"/>
                </a:lnTo>
                <a:lnTo>
                  <a:pt x="262127" y="75691"/>
                </a:lnTo>
                <a:lnTo>
                  <a:pt x="262127" y="49022"/>
                </a:lnTo>
                <a:lnTo>
                  <a:pt x="253237" y="40132"/>
                </a:lnTo>
                <a:lnTo>
                  <a:pt x="222122" y="40132"/>
                </a:lnTo>
                <a:lnTo>
                  <a:pt x="222122" y="22225"/>
                </a:lnTo>
                <a:lnTo>
                  <a:pt x="221003" y="17779"/>
                </a:lnTo>
                <a:close/>
              </a:path>
              <a:path w="262254" h="285114">
                <a:moveTo>
                  <a:pt x="195452" y="0"/>
                </a:moveTo>
                <a:lnTo>
                  <a:pt x="186562" y="0"/>
                </a:lnTo>
                <a:lnTo>
                  <a:pt x="176770" y="1597"/>
                </a:lnTo>
                <a:lnTo>
                  <a:pt x="168227" y="6111"/>
                </a:lnTo>
                <a:lnTo>
                  <a:pt x="162184" y="13126"/>
                </a:lnTo>
                <a:lnTo>
                  <a:pt x="159892" y="22225"/>
                </a:lnTo>
                <a:lnTo>
                  <a:pt x="159892" y="40132"/>
                </a:lnTo>
                <a:lnTo>
                  <a:pt x="182117" y="40132"/>
                </a:lnTo>
                <a:lnTo>
                  <a:pt x="182117" y="17779"/>
                </a:lnTo>
                <a:lnTo>
                  <a:pt x="221003" y="17779"/>
                </a:lnTo>
                <a:lnTo>
                  <a:pt x="219831" y="13126"/>
                </a:lnTo>
                <a:lnTo>
                  <a:pt x="213788" y="6111"/>
                </a:lnTo>
                <a:lnTo>
                  <a:pt x="205245" y="1597"/>
                </a:lnTo>
                <a:lnTo>
                  <a:pt x="1954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2"/>
          <p:cNvSpPr/>
          <p:nvPr/>
        </p:nvSpPr>
        <p:spPr>
          <a:xfrm>
            <a:off x="8753856" y="3541775"/>
            <a:ext cx="624840" cy="608330"/>
          </a:xfrm>
          <a:custGeom>
            <a:avLst/>
            <a:gdLst/>
            <a:ahLst/>
            <a:cxnLst/>
            <a:rect l="l" t="t" r="r" b="b"/>
            <a:pathLst>
              <a:path w="624840" h="608329">
                <a:moveTo>
                  <a:pt x="312420" y="0"/>
                </a:moveTo>
                <a:lnTo>
                  <a:pt x="266241" y="3297"/>
                </a:lnTo>
                <a:lnTo>
                  <a:pt x="222171" y="12874"/>
                </a:lnTo>
                <a:lnTo>
                  <a:pt x="180690" y="28261"/>
                </a:lnTo>
                <a:lnTo>
                  <a:pt x="142282" y="48987"/>
                </a:lnTo>
                <a:lnTo>
                  <a:pt x="107429" y="74582"/>
                </a:lnTo>
                <a:lnTo>
                  <a:pt x="76615" y="104575"/>
                </a:lnTo>
                <a:lnTo>
                  <a:pt x="50320" y="138495"/>
                </a:lnTo>
                <a:lnTo>
                  <a:pt x="29029" y="175872"/>
                </a:lnTo>
                <a:lnTo>
                  <a:pt x="13223" y="216235"/>
                </a:lnTo>
                <a:lnTo>
                  <a:pt x="3386" y="259114"/>
                </a:lnTo>
                <a:lnTo>
                  <a:pt x="0" y="304038"/>
                </a:lnTo>
                <a:lnTo>
                  <a:pt x="3386" y="348961"/>
                </a:lnTo>
                <a:lnTo>
                  <a:pt x="13223" y="391840"/>
                </a:lnTo>
                <a:lnTo>
                  <a:pt x="29029" y="432203"/>
                </a:lnTo>
                <a:lnTo>
                  <a:pt x="50320" y="469580"/>
                </a:lnTo>
                <a:lnTo>
                  <a:pt x="76615" y="503500"/>
                </a:lnTo>
                <a:lnTo>
                  <a:pt x="107429" y="533493"/>
                </a:lnTo>
                <a:lnTo>
                  <a:pt x="142282" y="559088"/>
                </a:lnTo>
                <a:lnTo>
                  <a:pt x="180690" y="579814"/>
                </a:lnTo>
                <a:lnTo>
                  <a:pt x="222171" y="595201"/>
                </a:lnTo>
                <a:lnTo>
                  <a:pt x="266241" y="604778"/>
                </a:lnTo>
                <a:lnTo>
                  <a:pt x="312420" y="608076"/>
                </a:lnTo>
                <a:lnTo>
                  <a:pt x="358598" y="604778"/>
                </a:lnTo>
                <a:lnTo>
                  <a:pt x="402668" y="595201"/>
                </a:lnTo>
                <a:lnTo>
                  <a:pt x="444149" y="579814"/>
                </a:lnTo>
                <a:lnTo>
                  <a:pt x="482557" y="559088"/>
                </a:lnTo>
                <a:lnTo>
                  <a:pt x="517410" y="533493"/>
                </a:lnTo>
                <a:lnTo>
                  <a:pt x="548224" y="503500"/>
                </a:lnTo>
                <a:lnTo>
                  <a:pt x="574519" y="469580"/>
                </a:lnTo>
                <a:lnTo>
                  <a:pt x="595810" y="432203"/>
                </a:lnTo>
                <a:lnTo>
                  <a:pt x="611616" y="391840"/>
                </a:lnTo>
                <a:lnTo>
                  <a:pt x="621453" y="348961"/>
                </a:lnTo>
                <a:lnTo>
                  <a:pt x="624840" y="304038"/>
                </a:lnTo>
                <a:lnTo>
                  <a:pt x="621453" y="259114"/>
                </a:lnTo>
                <a:lnTo>
                  <a:pt x="611616" y="216235"/>
                </a:lnTo>
                <a:lnTo>
                  <a:pt x="595810" y="175872"/>
                </a:lnTo>
                <a:lnTo>
                  <a:pt x="574519" y="138495"/>
                </a:lnTo>
                <a:lnTo>
                  <a:pt x="548224" y="104575"/>
                </a:lnTo>
                <a:lnTo>
                  <a:pt x="517410" y="74582"/>
                </a:lnTo>
                <a:lnTo>
                  <a:pt x="482557" y="48987"/>
                </a:lnTo>
                <a:lnTo>
                  <a:pt x="444149" y="28261"/>
                </a:lnTo>
                <a:lnTo>
                  <a:pt x="402668" y="12874"/>
                </a:lnTo>
                <a:lnTo>
                  <a:pt x="358598" y="3297"/>
                </a:lnTo>
                <a:lnTo>
                  <a:pt x="31242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3"/>
          <p:cNvSpPr/>
          <p:nvPr/>
        </p:nvSpPr>
        <p:spPr>
          <a:xfrm>
            <a:off x="8933688" y="3649979"/>
            <a:ext cx="266700" cy="393700"/>
          </a:xfrm>
          <a:custGeom>
            <a:avLst/>
            <a:gdLst/>
            <a:ahLst/>
            <a:cxnLst/>
            <a:rect l="l" t="t" r="r" b="b"/>
            <a:pathLst>
              <a:path w="266700" h="393700">
                <a:moveTo>
                  <a:pt x="133350" y="0"/>
                </a:moveTo>
                <a:lnTo>
                  <a:pt x="85725" y="8909"/>
                </a:lnTo>
                <a:lnTo>
                  <a:pt x="42862" y="33274"/>
                </a:lnTo>
                <a:lnTo>
                  <a:pt x="11906" y="69544"/>
                </a:lnTo>
                <a:lnTo>
                  <a:pt x="0" y="114173"/>
                </a:lnTo>
                <a:lnTo>
                  <a:pt x="2282" y="135782"/>
                </a:lnTo>
                <a:lnTo>
                  <a:pt x="8731" y="153797"/>
                </a:lnTo>
                <a:lnTo>
                  <a:pt x="18752" y="169429"/>
                </a:lnTo>
                <a:lnTo>
                  <a:pt x="31750" y="183895"/>
                </a:lnTo>
                <a:lnTo>
                  <a:pt x="43060" y="200265"/>
                </a:lnTo>
                <a:lnTo>
                  <a:pt x="55562" y="219598"/>
                </a:lnTo>
                <a:lnTo>
                  <a:pt x="65682" y="240099"/>
                </a:lnTo>
                <a:lnTo>
                  <a:pt x="69850" y="259969"/>
                </a:lnTo>
                <a:lnTo>
                  <a:pt x="57150" y="272669"/>
                </a:lnTo>
                <a:lnTo>
                  <a:pt x="57150" y="285369"/>
                </a:lnTo>
                <a:lnTo>
                  <a:pt x="63500" y="291719"/>
                </a:lnTo>
                <a:lnTo>
                  <a:pt x="63500" y="298069"/>
                </a:lnTo>
                <a:lnTo>
                  <a:pt x="57150" y="304419"/>
                </a:lnTo>
                <a:lnTo>
                  <a:pt x="57150" y="310769"/>
                </a:lnTo>
                <a:lnTo>
                  <a:pt x="58241" y="319202"/>
                </a:lnTo>
                <a:lnTo>
                  <a:pt x="61118" y="325850"/>
                </a:lnTo>
                <a:lnTo>
                  <a:pt x="65186" y="331307"/>
                </a:lnTo>
                <a:lnTo>
                  <a:pt x="69850" y="336169"/>
                </a:lnTo>
                <a:lnTo>
                  <a:pt x="69850" y="342519"/>
                </a:lnTo>
                <a:lnTo>
                  <a:pt x="72032" y="354451"/>
                </a:lnTo>
                <a:lnTo>
                  <a:pt x="77787" y="362251"/>
                </a:lnTo>
                <a:lnTo>
                  <a:pt x="85923" y="366504"/>
                </a:lnTo>
                <a:lnTo>
                  <a:pt x="95250" y="367791"/>
                </a:lnTo>
                <a:lnTo>
                  <a:pt x="102096" y="379797"/>
                </a:lnTo>
                <a:lnTo>
                  <a:pt x="111918" y="387635"/>
                </a:lnTo>
                <a:lnTo>
                  <a:pt x="122932" y="391902"/>
                </a:lnTo>
                <a:lnTo>
                  <a:pt x="133350" y="393191"/>
                </a:lnTo>
                <a:lnTo>
                  <a:pt x="146446" y="391902"/>
                </a:lnTo>
                <a:lnTo>
                  <a:pt x="157162" y="387635"/>
                </a:lnTo>
                <a:lnTo>
                  <a:pt x="165496" y="379797"/>
                </a:lnTo>
                <a:lnTo>
                  <a:pt x="171450" y="367791"/>
                </a:lnTo>
                <a:lnTo>
                  <a:pt x="180776" y="366504"/>
                </a:lnTo>
                <a:lnTo>
                  <a:pt x="188912" y="362251"/>
                </a:lnTo>
                <a:lnTo>
                  <a:pt x="194667" y="354451"/>
                </a:lnTo>
                <a:lnTo>
                  <a:pt x="196850" y="342519"/>
                </a:lnTo>
                <a:lnTo>
                  <a:pt x="196850" y="336169"/>
                </a:lnTo>
                <a:lnTo>
                  <a:pt x="201513" y="331307"/>
                </a:lnTo>
                <a:lnTo>
                  <a:pt x="205581" y="325850"/>
                </a:lnTo>
                <a:lnTo>
                  <a:pt x="208458" y="319202"/>
                </a:lnTo>
                <a:lnTo>
                  <a:pt x="209550" y="310769"/>
                </a:lnTo>
                <a:lnTo>
                  <a:pt x="209550" y="304419"/>
                </a:lnTo>
                <a:lnTo>
                  <a:pt x="203200" y="298069"/>
                </a:lnTo>
                <a:lnTo>
                  <a:pt x="203200" y="291719"/>
                </a:lnTo>
                <a:lnTo>
                  <a:pt x="209550" y="285369"/>
                </a:lnTo>
                <a:lnTo>
                  <a:pt x="209550" y="272669"/>
                </a:lnTo>
                <a:lnTo>
                  <a:pt x="196850" y="259969"/>
                </a:lnTo>
                <a:lnTo>
                  <a:pt x="198181" y="253619"/>
                </a:lnTo>
                <a:lnTo>
                  <a:pt x="101600" y="253619"/>
                </a:lnTo>
                <a:lnTo>
                  <a:pt x="99317" y="234642"/>
                </a:lnTo>
                <a:lnTo>
                  <a:pt x="92868" y="215630"/>
                </a:lnTo>
                <a:lnTo>
                  <a:pt x="82847" y="196594"/>
                </a:lnTo>
                <a:lnTo>
                  <a:pt x="69850" y="177545"/>
                </a:lnTo>
                <a:lnTo>
                  <a:pt x="63500" y="171195"/>
                </a:lnTo>
                <a:lnTo>
                  <a:pt x="57150" y="171195"/>
                </a:lnTo>
                <a:lnTo>
                  <a:pt x="50800" y="164845"/>
                </a:lnTo>
                <a:lnTo>
                  <a:pt x="46136" y="154249"/>
                </a:lnTo>
                <a:lnTo>
                  <a:pt x="42068" y="141890"/>
                </a:lnTo>
                <a:lnTo>
                  <a:pt x="39191" y="128341"/>
                </a:lnTo>
                <a:lnTo>
                  <a:pt x="38100" y="114173"/>
                </a:lnTo>
                <a:lnTo>
                  <a:pt x="46732" y="80855"/>
                </a:lnTo>
                <a:lnTo>
                  <a:pt x="69056" y="57086"/>
                </a:lnTo>
                <a:lnTo>
                  <a:pt x="99714" y="42842"/>
                </a:lnTo>
                <a:lnTo>
                  <a:pt x="133350" y="38100"/>
                </a:lnTo>
                <a:lnTo>
                  <a:pt x="227956" y="38100"/>
                </a:lnTo>
                <a:lnTo>
                  <a:pt x="223837" y="33274"/>
                </a:lnTo>
                <a:lnTo>
                  <a:pt x="180975" y="8909"/>
                </a:lnTo>
                <a:lnTo>
                  <a:pt x="133350" y="0"/>
                </a:lnTo>
                <a:close/>
              </a:path>
              <a:path w="266700" h="393700">
                <a:moveTo>
                  <a:pt x="227956" y="38100"/>
                </a:moveTo>
                <a:lnTo>
                  <a:pt x="133350" y="38100"/>
                </a:lnTo>
                <a:lnTo>
                  <a:pt x="166985" y="42842"/>
                </a:lnTo>
                <a:lnTo>
                  <a:pt x="197643" y="57086"/>
                </a:lnTo>
                <a:lnTo>
                  <a:pt x="219967" y="80855"/>
                </a:lnTo>
                <a:lnTo>
                  <a:pt x="228600" y="114173"/>
                </a:lnTo>
                <a:lnTo>
                  <a:pt x="227508" y="128341"/>
                </a:lnTo>
                <a:lnTo>
                  <a:pt x="224631" y="141890"/>
                </a:lnTo>
                <a:lnTo>
                  <a:pt x="220563" y="154249"/>
                </a:lnTo>
                <a:lnTo>
                  <a:pt x="215900" y="164845"/>
                </a:lnTo>
                <a:lnTo>
                  <a:pt x="209550" y="171195"/>
                </a:lnTo>
                <a:lnTo>
                  <a:pt x="203200" y="171195"/>
                </a:lnTo>
                <a:lnTo>
                  <a:pt x="196850" y="177545"/>
                </a:lnTo>
                <a:lnTo>
                  <a:pt x="183852" y="196594"/>
                </a:lnTo>
                <a:lnTo>
                  <a:pt x="173831" y="215630"/>
                </a:lnTo>
                <a:lnTo>
                  <a:pt x="167382" y="234642"/>
                </a:lnTo>
                <a:lnTo>
                  <a:pt x="165100" y="253619"/>
                </a:lnTo>
                <a:lnTo>
                  <a:pt x="198181" y="253619"/>
                </a:lnTo>
                <a:lnTo>
                  <a:pt x="201017" y="240099"/>
                </a:lnTo>
                <a:lnTo>
                  <a:pt x="211137" y="219598"/>
                </a:lnTo>
                <a:lnTo>
                  <a:pt x="223639" y="200265"/>
                </a:lnTo>
                <a:lnTo>
                  <a:pt x="234950" y="183895"/>
                </a:lnTo>
                <a:lnTo>
                  <a:pt x="247947" y="169429"/>
                </a:lnTo>
                <a:lnTo>
                  <a:pt x="257968" y="153797"/>
                </a:lnTo>
                <a:lnTo>
                  <a:pt x="264417" y="135782"/>
                </a:lnTo>
                <a:lnTo>
                  <a:pt x="266700" y="114173"/>
                </a:lnTo>
                <a:lnTo>
                  <a:pt x="254793" y="69544"/>
                </a:lnTo>
                <a:lnTo>
                  <a:pt x="227956" y="38100"/>
                </a:lnTo>
                <a:close/>
              </a:path>
              <a:path w="266700" h="393700">
                <a:moveTo>
                  <a:pt x="133350" y="76073"/>
                </a:moveTo>
                <a:lnTo>
                  <a:pt x="127000" y="76073"/>
                </a:lnTo>
                <a:lnTo>
                  <a:pt x="127000" y="95123"/>
                </a:lnTo>
                <a:lnTo>
                  <a:pt x="133350" y="95123"/>
                </a:lnTo>
                <a:lnTo>
                  <a:pt x="144660" y="96313"/>
                </a:lnTo>
                <a:lnTo>
                  <a:pt x="157162" y="99885"/>
                </a:lnTo>
                <a:lnTo>
                  <a:pt x="167282" y="105838"/>
                </a:lnTo>
                <a:lnTo>
                  <a:pt x="171450" y="114173"/>
                </a:lnTo>
                <a:lnTo>
                  <a:pt x="171450" y="120523"/>
                </a:lnTo>
                <a:lnTo>
                  <a:pt x="177800" y="126873"/>
                </a:lnTo>
                <a:lnTo>
                  <a:pt x="184150" y="126873"/>
                </a:lnTo>
                <a:lnTo>
                  <a:pt x="190500" y="120523"/>
                </a:lnTo>
                <a:lnTo>
                  <a:pt x="190500" y="114173"/>
                </a:lnTo>
                <a:lnTo>
                  <a:pt x="185142" y="97504"/>
                </a:lnTo>
                <a:lnTo>
                  <a:pt x="171450" y="85598"/>
                </a:lnTo>
                <a:lnTo>
                  <a:pt x="152995" y="78454"/>
                </a:lnTo>
                <a:lnTo>
                  <a:pt x="133350" y="760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/>
          <p:nvPr/>
        </p:nvSpPr>
        <p:spPr>
          <a:xfrm>
            <a:off x="8753856" y="2420112"/>
            <a:ext cx="624840" cy="6080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/>
          <p:cNvSpPr txBox="1"/>
          <p:nvPr/>
        </p:nvSpPr>
        <p:spPr>
          <a:xfrm>
            <a:off x="6765797" y="2512263"/>
            <a:ext cx="12446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79D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主官不明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" name="object 16"/>
          <p:cNvSpPr txBox="1"/>
          <p:nvPr/>
        </p:nvSpPr>
        <p:spPr>
          <a:xfrm>
            <a:off x="6765797" y="3616909"/>
            <a:ext cx="12446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79D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添油战术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" name="object 17"/>
          <p:cNvSpPr txBox="1"/>
          <p:nvPr/>
        </p:nvSpPr>
        <p:spPr>
          <a:xfrm>
            <a:off x="9619233" y="2512263"/>
            <a:ext cx="12446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79D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内外不分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object 18"/>
          <p:cNvSpPr/>
          <p:nvPr/>
        </p:nvSpPr>
        <p:spPr>
          <a:xfrm>
            <a:off x="2702051" y="3473958"/>
            <a:ext cx="161290" cy="436880"/>
          </a:xfrm>
          <a:custGeom>
            <a:avLst/>
            <a:gdLst/>
            <a:ahLst/>
            <a:cxnLst/>
            <a:rect l="l" t="t" r="r" b="b"/>
            <a:pathLst>
              <a:path w="161289" h="436879">
                <a:moveTo>
                  <a:pt x="0" y="3301"/>
                </a:moveTo>
                <a:lnTo>
                  <a:pt x="3429" y="0"/>
                </a:lnTo>
                <a:lnTo>
                  <a:pt x="0" y="0"/>
                </a:lnTo>
                <a:lnTo>
                  <a:pt x="0" y="3301"/>
                </a:lnTo>
                <a:lnTo>
                  <a:pt x="160781" y="436625"/>
                </a:lnTo>
              </a:path>
            </a:pathLst>
          </a:custGeom>
          <a:ln w="9525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/>
          <p:cNvSpPr/>
          <p:nvPr/>
        </p:nvSpPr>
        <p:spPr>
          <a:xfrm>
            <a:off x="2128392" y="2908680"/>
            <a:ext cx="577215" cy="565785"/>
          </a:xfrm>
          <a:custGeom>
            <a:avLst/>
            <a:gdLst/>
            <a:ahLst/>
            <a:cxnLst/>
            <a:rect l="l" t="t" r="r" b="b"/>
            <a:pathLst>
              <a:path w="577214" h="565785">
                <a:moveTo>
                  <a:pt x="577088" y="565276"/>
                </a:moveTo>
                <a:lnTo>
                  <a:pt x="570357" y="558418"/>
                </a:lnTo>
                <a:lnTo>
                  <a:pt x="573658" y="565276"/>
                </a:lnTo>
                <a:lnTo>
                  <a:pt x="0" y="462025"/>
                </a:lnTo>
                <a:lnTo>
                  <a:pt x="186181" y="0"/>
                </a:lnTo>
                <a:lnTo>
                  <a:pt x="570357" y="558418"/>
                </a:lnTo>
              </a:path>
            </a:pathLst>
          </a:custGeom>
          <a:ln w="9525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2698750" y="3018662"/>
            <a:ext cx="440055" cy="455295"/>
          </a:xfrm>
          <a:custGeom>
            <a:avLst/>
            <a:gdLst/>
            <a:ahLst/>
            <a:cxnLst/>
            <a:rect l="l" t="t" r="r" b="b"/>
            <a:pathLst>
              <a:path w="440055" h="455294">
                <a:moveTo>
                  <a:pt x="6731" y="455295"/>
                </a:moveTo>
                <a:lnTo>
                  <a:pt x="439927" y="47371"/>
                </a:lnTo>
                <a:lnTo>
                  <a:pt x="67691" y="0"/>
                </a:lnTo>
                <a:lnTo>
                  <a:pt x="0" y="448437"/>
                </a:lnTo>
              </a:path>
            </a:pathLst>
          </a:custGeom>
          <a:ln w="9525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2705480" y="3066034"/>
            <a:ext cx="469265" cy="408305"/>
          </a:xfrm>
          <a:custGeom>
            <a:avLst/>
            <a:gdLst/>
            <a:ahLst/>
            <a:cxnLst/>
            <a:rect l="l" t="t" r="r" b="b"/>
            <a:pathLst>
              <a:path w="469264" h="408305">
                <a:moveTo>
                  <a:pt x="0" y="407924"/>
                </a:moveTo>
                <a:lnTo>
                  <a:pt x="468756" y="401065"/>
                </a:lnTo>
                <a:lnTo>
                  <a:pt x="433196" y="0"/>
                </a:lnTo>
              </a:path>
            </a:pathLst>
          </a:custGeom>
          <a:ln w="9525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/>
          <p:nvPr/>
        </p:nvSpPr>
        <p:spPr>
          <a:xfrm>
            <a:off x="2304414" y="2571877"/>
            <a:ext cx="526415" cy="447040"/>
          </a:xfrm>
          <a:custGeom>
            <a:avLst/>
            <a:gdLst/>
            <a:ahLst/>
            <a:cxnLst/>
            <a:rect l="l" t="t" r="r" b="b"/>
            <a:pathLst>
              <a:path w="526414" h="447039">
                <a:moveTo>
                  <a:pt x="526288" y="0"/>
                </a:moveTo>
                <a:lnTo>
                  <a:pt x="0" y="326643"/>
                </a:lnTo>
                <a:lnTo>
                  <a:pt x="3302" y="326643"/>
                </a:lnTo>
                <a:lnTo>
                  <a:pt x="13462" y="329945"/>
                </a:lnTo>
                <a:lnTo>
                  <a:pt x="462026" y="446785"/>
                </a:lnTo>
                <a:lnTo>
                  <a:pt x="526288" y="0"/>
                </a:lnTo>
              </a:path>
            </a:pathLst>
          </a:custGeom>
          <a:ln w="9525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3"/>
          <p:cNvSpPr/>
          <p:nvPr/>
        </p:nvSpPr>
        <p:spPr>
          <a:xfrm>
            <a:off x="955547" y="2302764"/>
            <a:ext cx="2420620" cy="2863850"/>
          </a:xfrm>
          <a:custGeom>
            <a:avLst/>
            <a:gdLst/>
            <a:ahLst/>
            <a:cxnLst/>
            <a:rect l="l" t="t" r="r" b="b"/>
            <a:pathLst>
              <a:path w="2420620" h="2863850">
                <a:moveTo>
                  <a:pt x="2218690" y="1164335"/>
                </a:moveTo>
                <a:lnTo>
                  <a:pt x="2420112" y="1621408"/>
                </a:lnTo>
                <a:lnTo>
                  <a:pt x="2218690" y="1751710"/>
                </a:lnTo>
                <a:lnTo>
                  <a:pt x="2200148" y="2088514"/>
                </a:lnTo>
                <a:lnTo>
                  <a:pt x="2129028" y="2403220"/>
                </a:lnTo>
                <a:lnTo>
                  <a:pt x="1775333" y="2404998"/>
                </a:lnTo>
                <a:lnTo>
                  <a:pt x="1604391" y="2856864"/>
                </a:lnTo>
                <a:lnTo>
                  <a:pt x="1199896" y="2853435"/>
                </a:lnTo>
                <a:lnTo>
                  <a:pt x="847852" y="2853435"/>
                </a:lnTo>
                <a:lnTo>
                  <a:pt x="522986" y="2863595"/>
                </a:lnTo>
                <a:lnTo>
                  <a:pt x="541528" y="2479420"/>
                </a:lnTo>
                <a:lnTo>
                  <a:pt x="467106" y="1997074"/>
                </a:lnTo>
                <a:lnTo>
                  <a:pt x="103238" y="1577339"/>
                </a:lnTo>
                <a:lnTo>
                  <a:pt x="0" y="873251"/>
                </a:lnTo>
                <a:lnTo>
                  <a:pt x="413004" y="209803"/>
                </a:lnTo>
                <a:lnTo>
                  <a:pt x="1260856" y="0"/>
                </a:lnTo>
                <a:lnTo>
                  <a:pt x="1875154" y="269113"/>
                </a:lnTo>
                <a:lnTo>
                  <a:pt x="2183129" y="763269"/>
                </a:lnTo>
              </a:path>
            </a:pathLst>
          </a:custGeom>
          <a:ln w="9525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874775" y="1287780"/>
            <a:ext cx="3985260" cy="49728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 txBox="1"/>
          <p:nvPr/>
        </p:nvSpPr>
        <p:spPr>
          <a:xfrm>
            <a:off x="9638538" y="3616909"/>
            <a:ext cx="12446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79D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规则后定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0" name="object 26"/>
          <p:cNvSpPr txBox="1"/>
          <p:nvPr/>
        </p:nvSpPr>
        <p:spPr>
          <a:xfrm>
            <a:off x="6765797" y="4629149"/>
            <a:ext cx="1244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79D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畏缩不前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1" name="object 27"/>
          <p:cNvSpPr txBox="1"/>
          <p:nvPr/>
        </p:nvSpPr>
        <p:spPr>
          <a:xfrm>
            <a:off x="9638538" y="4629149"/>
            <a:ext cx="1244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79D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风险不清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449A63"/>
              </a:gs>
              <a:gs pos="100000">
                <a:srgbClr val="2B664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727580" y="2310382"/>
            <a:ext cx="5154178" cy="4971511"/>
            <a:chOff x="8705175" y="708628"/>
            <a:chExt cx="408400" cy="393926"/>
          </a:xfrm>
          <a:solidFill>
            <a:schemeClr val="bg1">
              <a:alpha val="10000"/>
            </a:schemeClr>
          </a:solidFill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8705175" y="791951"/>
              <a:ext cx="210459" cy="310603"/>
            </a:xfrm>
            <a:custGeom>
              <a:avLst/>
              <a:gdLst>
                <a:gd name="T0" fmla="*/ 286 w 286"/>
                <a:gd name="T1" fmla="*/ 229 h 421"/>
                <a:gd name="T2" fmla="*/ 265 w 286"/>
                <a:gd name="T3" fmla="*/ 163 h 421"/>
                <a:gd name="T4" fmla="*/ 176 w 286"/>
                <a:gd name="T5" fmla="*/ 0 h 421"/>
                <a:gd name="T6" fmla="*/ 109 w 286"/>
                <a:gd name="T7" fmla="*/ 38 h 421"/>
                <a:gd name="T8" fmla="*/ 170 w 286"/>
                <a:gd name="T9" fmla="*/ 31 h 421"/>
                <a:gd name="T10" fmla="*/ 250 w 286"/>
                <a:gd name="T11" fmla="*/ 146 h 421"/>
                <a:gd name="T12" fmla="*/ 186 w 286"/>
                <a:gd name="T13" fmla="*/ 116 h 421"/>
                <a:gd name="T14" fmla="*/ 83 w 286"/>
                <a:gd name="T15" fmla="*/ 42 h 421"/>
                <a:gd name="T16" fmla="*/ 34 w 286"/>
                <a:gd name="T17" fmla="*/ 101 h 421"/>
                <a:gd name="T18" fmla="*/ 88 w 286"/>
                <a:gd name="T19" fmla="*/ 73 h 421"/>
                <a:gd name="T20" fmla="*/ 169 w 286"/>
                <a:gd name="T21" fmla="*/ 115 h 421"/>
                <a:gd name="T22" fmla="*/ 0 w 286"/>
                <a:gd name="T23" fmla="*/ 237 h 421"/>
                <a:gd name="T24" fmla="*/ 159 w 286"/>
                <a:gd name="T25" fmla="*/ 343 h 421"/>
                <a:gd name="T26" fmla="*/ 130 w 286"/>
                <a:gd name="T27" fmla="*/ 421 h 421"/>
                <a:gd name="T28" fmla="*/ 269 w 286"/>
                <a:gd name="T29" fmla="*/ 290 h 421"/>
                <a:gd name="T30" fmla="*/ 268 w 286"/>
                <a:gd name="T31" fmla="*/ 290 h 421"/>
                <a:gd name="T32" fmla="*/ 286 w 286"/>
                <a:gd name="T33" fmla="*/ 229 h 421"/>
                <a:gd name="T34" fmla="*/ 109 w 286"/>
                <a:gd name="T35" fmla="*/ 224 h 421"/>
                <a:gd name="T36" fmla="*/ 140 w 286"/>
                <a:gd name="T37" fmla="*/ 193 h 421"/>
                <a:gd name="T38" fmla="*/ 171 w 286"/>
                <a:gd name="T39" fmla="*/ 224 h 421"/>
                <a:gd name="T40" fmla="*/ 140 w 286"/>
                <a:gd name="T41" fmla="*/ 255 h 421"/>
                <a:gd name="T42" fmla="*/ 109 w 286"/>
                <a:gd name="T43" fmla="*/ 22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6" h="421">
                  <a:moveTo>
                    <a:pt x="286" y="229"/>
                  </a:moveTo>
                  <a:cubicBezTo>
                    <a:pt x="286" y="204"/>
                    <a:pt x="278" y="182"/>
                    <a:pt x="265" y="163"/>
                  </a:cubicBezTo>
                  <a:cubicBezTo>
                    <a:pt x="258" y="137"/>
                    <a:pt x="229" y="39"/>
                    <a:pt x="176" y="0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58" y="57"/>
                    <a:pt x="170" y="31"/>
                  </a:cubicBezTo>
                  <a:cubicBezTo>
                    <a:pt x="180" y="8"/>
                    <a:pt x="232" y="88"/>
                    <a:pt x="250" y="146"/>
                  </a:cubicBezTo>
                  <a:cubicBezTo>
                    <a:pt x="233" y="130"/>
                    <a:pt x="211" y="119"/>
                    <a:pt x="186" y="116"/>
                  </a:cubicBezTo>
                  <a:cubicBezTo>
                    <a:pt x="159" y="86"/>
                    <a:pt x="121" y="53"/>
                    <a:pt x="83" y="42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1"/>
                    <a:pt x="87" y="101"/>
                    <a:pt x="88" y="73"/>
                  </a:cubicBezTo>
                  <a:cubicBezTo>
                    <a:pt x="90" y="54"/>
                    <a:pt x="132" y="81"/>
                    <a:pt x="169" y="115"/>
                  </a:cubicBezTo>
                  <a:cubicBezTo>
                    <a:pt x="106" y="117"/>
                    <a:pt x="0" y="175"/>
                    <a:pt x="0" y="237"/>
                  </a:cubicBezTo>
                  <a:cubicBezTo>
                    <a:pt x="0" y="296"/>
                    <a:pt x="95" y="337"/>
                    <a:pt x="159" y="343"/>
                  </a:cubicBezTo>
                  <a:cubicBezTo>
                    <a:pt x="154" y="395"/>
                    <a:pt x="130" y="421"/>
                    <a:pt x="130" y="421"/>
                  </a:cubicBezTo>
                  <a:cubicBezTo>
                    <a:pt x="228" y="375"/>
                    <a:pt x="269" y="290"/>
                    <a:pt x="269" y="290"/>
                  </a:cubicBezTo>
                  <a:cubicBezTo>
                    <a:pt x="268" y="290"/>
                    <a:pt x="268" y="290"/>
                    <a:pt x="268" y="290"/>
                  </a:cubicBezTo>
                  <a:cubicBezTo>
                    <a:pt x="280" y="273"/>
                    <a:pt x="286" y="252"/>
                    <a:pt x="286" y="229"/>
                  </a:cubicBezTo>
                  <a:moveTo>
                    <a:pt x="109" y="224"/>
                  </a:moveTo>
                  <a:cubicBezTo>
                    <a:pt x="109" y="207"/>
                    <a:pt x="123" y="193"/>
                    <a:pt x="140" y="193"/>
                  </a:cubicBezTo>
                  <a:cubicBezTo>
                    <a:pt x="157" y="193"/>
                    <a:pt x="171" y="207"/>
                    <a:pt x="171" y="224"/>
                  </a:cubicBezTo>
                  <a:cubicBezTo>
                    <a:pt x="171" y="241"/>
                    <a:pt x="157" y="255"/>
                    <a:pt x="140" y="255"/>
                  </a:cubicBezTo>
                  <a:cubicBezTo>
                    <a:pt x="123" y="255"/>
                    <a:pt x="109" y="241"/>
                    <a:pt x="109" y="2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8903116" y="708628"/>
              <a:ext cx="210459" cy="310603"/>
            </a:xfrm>
            <a:custGeom>
              <a:avLst/>
              <a:gdLst>
                <a:gd name="T0" fmla="*/ 0 w 286"/>
                <a:gd name="T1" fmla="*/ 229 h 421"/>
                <a:gd name="T2" fmla="*/ 21 w 286"/>
                <a:gd name="T3" fmla="*/ 163 h 421"/>
                <a:gd name="T4" fmla="*/ 110 w 286"/>
                <a:gd name="T5" fmla="*/ 0 h 421"/>
                <a:gd name="T6" fmla="*/ 177 w 286"/>
                <a:gd name="T7" fmla="*/ 38 h 421"/>
                <a:gd name="T8" fmla="*/ 116 w 286"/>
                <a:gd name="T9" fmla="*/ 30 h 421"/>
                <a:gd name="T10" fmla="*/ 36 w 286"/>
                <a:gd name="T11" fmla="*/ 146 h 421"/>
                <a:gd name="T12" fmla="*/ 100 w 286"/>
                <a:gd name="T13" fmla="*/ 116 h 421"/>
                <a:gd name="T14" fmla="*/ 203 w 286"/>
                <a:gd name="T15" fmla="*/ 42 h 421"/>
                <a:gd name="T16" fmla="*/ 252 w 286"/>
                <a:gd name="T17" fmla="*/ 101 h 421"/>
                <a:gd name="T18" fmla="*/ 198 w 286"/>
                <a:gd name="T19" fmla="*/ 72 h 421"/>
                <a:gd name="T20" fmla="*/ 117 w 286"/>
                <a:gd name="T21" fmla="*/ 115 h 421"/>
                <a:gd name="T22" fmla="*/ 286 w 286"/>
                <a:gd name="T23" fmla="*/ 237 h 421"/>
                <a:gd name="T24" fmla="*/ 127 w 286"/>
                <a:gd name="T25" fmla="*/ 342 h 421"/>
                <a:gd name="T26" fmla="*/ 156 w 286"/>
                <a:gd name="T27" fmla="*/ 421 h 421"/>
                <a:gd name="T28" fmla="*/ 17 w 286"/>
                <a:gd name="T29" fmla="*/ 290 h 421"/>
                <a:gd name="T30" fmla="*/ 18 w 286"/>
                <a:gd name="T31" fmla="*/ 290 h 421"/>
                <a:gd name="T32" fmla="*/ 0 w 286"/>
                <a:gd name="T33" fmla="*/ 229 h 421"/>
                <a:gd name="T34" fmla="*/ 177 w 286"/>
                <a:gd name="T35" fmla="*/ 224 h 421"/>
                <a:gd name="T36" fmla="*/ 146 w 286"/>
                <a:gd name="T37" fmla="*/ 193 h 421"/>
                <a:gd name="T38" fmla="*/ 115 w 286"/>
                <a:gd name="T39" fmla="*/ 224 h 421"/>
                <a:gd name="T40" fmla="*/ 146 w 286"/>
                <a:gd name="T41" fmla="*/ 254 h 421"/>
                <a:gd name="T42" fmla="*/ 177 w 286"/>
                <a:gd name="T43" fmla="*/ 22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6" h="421">
                  <a:moveTo>
                    <a:pt x="0" y="229"/>
                  </a:moveTo>
                  <a:cubicBezTo>
                    <a:pt x="0" y="204"/>
                    <a:pt x="8" y="182"/>
                    <a:pt x="21" y="163"/>
                  </a:cubicBezTo>
                  <a:cubicBezTo>
                    <a:pt x="28" y="137"/>
                    <a:pt x="57" y="39"/>
                    <a:pt x="110" y="0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77" y="38"/>
                    <a:pt x="128" y="57"/>
                    <a:pt x="116" y="30"/>
                  </a:cubicBezTo>
                  <a:cubicBezTo>
                    <a:pt x="106" y="8"/>
                    <a:pt x="54" y="88"/>
                    <a:pt x="36" y="146"/>
                  </a:cubicBezTo>
                  <a:cubicBezTo>
                    <a:pt x="53" y="130"/>
                    <a:pt x="75" y="119"/>
                    <a:pt x="100" y="116"/>
                  </a:cubicBezTo>
                  <a:cubicBezTo>
                    <a:pt x="127" y="86"/>
                    <a:pt x="165" y="52"/>
                    <a:pt x="203" y="42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52" y="101"/>
                    <a:pt x="199" y="101"/>
                    <a:pt x="198" y="72"/>
                  </a:cubicBezTo>
                  <a:cubicBezTo>
                    <a:pt x="197" y="54"/>
                    <a:pt x="154" y="81"/>
                    <a:pt x="117" y="115"/>
                  </a:cubicBezTo>
                  <a:cubicBezTo>
                    <a:pt x="180" y="117"/>
                    <a:pt x="286" y="175"/>
                    <a:pt x="286" y="237"/>
                  </a:cubicBezTo>
                  <a:cubicBezTo>
                    <a:pt x="286" y="296"/>
                    <a:pt x="191" y="337"/>
                    <a:pt x="127" y="342"/>
                  </a:cubicBezTo>
                  <a:cubicBezTo>
                    <a:pt x="132" y="395"/>
                    <a:pt x="156" y="421"/>
                    <a:pt x="156" y="421"/>
                  </a:cubicBezTo>
                  <a:cubicBezTo>
                    <a:pt x="58" y="375"/>
                    <a:pt x="17" y="290"/>
                    <a:pt x="17" y="290"/>
                  </a:cubicBezTo>
                  <a:cubicBezTo>
                    <a:pt x="18" y="290"/>
                    <a:pt x="18" y="290"/>
                    <a:pt x="18" y="290"/>
                  </a:cubicBezTo>
                  <a:cubicBezTo>
                    <a:pt x="6" y="272"/>
                    <a:pt x="0" y="251"/>
                    <a:pt x="0" y="229"/>
                  </a:cubicBezTo>
                  <a:moveTo>
                    <a:pt x="177" y="224"/>
                  </a:moveTo>
                  <a:cubicBezTo>
                    <a:pt x="177" y="207"/>
                    <a:pt x="163" y="193"/>
                    <a:pt x="146" y="193"/>
                  </a:cubicBezTo>
                  <a:cubicBezTo>
                    <a:pt x="129" y="193"/>
                    <a:pt x="115" y="207"/>
                    <a:pt x="115" y="224"/>
                  </a:cubicBezTo>
                  <a:cubicBezTo>
                    <a:pt x="115" y="241"/>
                    <a:pt x="129" y="254"/>
                    <a:pt x="146" y="254"/>
                  </a:cubicBezTo>
                  <a:cubicBezTo>
                    <a:pt x="163" y="254"/>
                    <a:pt x="177" y="241"/>
                    <a:pt x="177" y="2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9" name="图形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19" y="315071"/>
            <a:ext cx="1964618" cy="68637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033576" y="2321004"/>
            <a:ext cx="3000593" cy="2214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03</a:t>
            </a:r>
            <a:endParaRPr lang="zh-CN" altLang="en-US" sz="13800" dirty="0">
              <a:solidFill>
                <a:schemeClr val="bg1"/>
              </a:solidFill>
            </a:endParaRPr>
          </a:p>
        </p:txBody>
      </p:sp>
      <p:sp>
        <p:nvSpPr>
          <p:cNvPr id="2" name="object 5"/>
          <p:cNvSpPr txBox="1">
            <a:spLocks noGrp="1"/>
          </p:cNvSpPr>
          <p:nvPr/>
        </p:nvSpPr>
        <p:spPr>
          <a:xfrm>
            <a:off x="5193665" y="2738438"/>
            <a:ext cx="10721340" cy="138049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solidFill>
                  <a:schemeClr val="bg1"/>
                </a:solidFill>
                <a:sym typeface="+mn-ea"/>
              </a:rPr>
              <a:t>HRBP</a:t>
            </a:r>
            <a:r>
              <a:rPr b="1" dirty="0">
                <a:solidFill>
                  <a:schemeClr val="bg1"/>
                </a:solidFill>
                <a:sym typeface="+mn-ea"/>
              </a:rPr>
              <a:t>的组织能力：</a:t>
            </a:r>
          </a:p>
          <a:p>
            <a:pPr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chemeClr val="bg1"/>
                </a:solidFill>
                <a:sym typeface="+mn-ea"/>
              </a:rPr>
              <a:t>团队效能最大化</a:t>
            </a:r>
            <a:endParaRPr b="1" spc="-10" dirty="0">
              <a:solidFill>
                <a:schemeClr val="bg1"/>
              </a:solidFill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6916" y="400141"/>
            <a:ext cx="606361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sz="2400" spc="-10" dirty="0">
                <a:sym typeface="+mn-ea"/>
              </a:rPr>
              <a:t>组数据能力：每一位HRBP都是数据分析高手</a:t>
            </a:r>
            <a:endParaRPr lang="zh-CN" altLang="en-US" sz="2400" spc="-10" dirty="0">
              <a:solidFill>
                <a:schemeClr val="tx1"/>
              </a:solidFill>
              <a:latin typeface="微软雅黑" panose="020B0503020204020204" pitchFamily="34" charset="-122"/>
              <a:ea typeface="小米兰亭" panose="03000502000000000000" pitchFamily="66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633208" y="2019300"/>
            <a:ext cx="4130809" cy="41353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96867" y="2289048"/>
            <a:ext cx="1657350" cy="1655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6"/>
          <p:cNvSpPr txBox="1"/>
          <p:nvPr/>
        </p:nvSpPr>
        <p:spPr>
          <a:xfrm>
            <a:off x="4359655" y="2869133"/>
            <a:ext cx="7359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效率</a:t>
            </a:r>
            <a:endParaRPr sz="2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3" name="object 7"/>
          <p:cNvSpPr/>
          <p:nvPr/>
        </p:nvSpPr>
        <p:spPr>
          <a:xfrm>
            <a:off x="5838444" y="2289048"/>
            <a:ext cx="1655826" cy="165582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8"/>
          <p:cNvSpPr/>
          <p:nvPr/>
        </p:nvSpPr>
        <p:spPr>
          <a:xfrm>
            <a:off x="3896867" y="4229100"/>
            <a:ext cx="1657350" cy="16573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9"/>
          <p:cNvSpPr txBox="1"/>
          <p:nvPr/>
        </p:nvSpPr>
        <p:spPr>
          <a:xfrm>
            <a:off x="4359655" y="4810759"/>
            <a:ext cx="7359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信度</a:t>
            </a:r>
            <a:endParaRPr sz="2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6" name="object 10"/>
          <p:cNvSpPr/>
          <p:nvPr/>
        </p:nvSpPr>
        <p:spPr>
          <a:xfrm>
            <a:off x="5838444" y="4229100"/>
            <a:ext cx="1655826" cy="1657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1"/>
          <p:cNvSpPr txBox="1"/>
          <p:nvPr/>
        </p:nvSpPr>
        <p:spPr>
          <a:xfrm>
            <a:off x="6300596" y="4810759"/>
            <a:ext cx="7359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决策</a:t>
            </a:r>
            <a:endParaRPr sz="2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8" name="object 12"/>
          <p:cNvSpPr txBox="1"/>
          <p:nvPr/>
        </p:nvSpPr>
        <p:spPr>
          <a:xfrm>
            <a:off x="6300596" y="2869133"/>
            <a:ext cx="26822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47140" algn="l"/>
              </a:tabLst>
            </a:pPr>
            <a:r>
              <a:rPr sz="2800" spc="-10" dirty="0">
                <a:latin typeface="微软雅黑" panose="020B0503020204020204" pitchFamily="34" charset="-122"/>
                <a:cs typeface="微软雅黑" panose="020B0503020204020204" pitchFamily="34" charset="-122"/>
              </a:rPr>
              <a:t>规</a:t>
            </a:r>
            <a:r>
              <a:rPr sz="28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范</a:t>
            </a:r>
            <a:r>
              <a:rPr sz="2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	</a:t>
            </a:r>
            <a:r>
              <a:rPr sz="2800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个体层面</a:t>
            </a:r>
            <a:endParaRPr sz="2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9" name="object 13"/>
          <p:cNvSpPr txBox="1"/>
          <p:nvPr/>
        </p:nvSpPr>
        <p:spPr>
          <a:xfrm>
            <a:off x="7535671" y="4731842"/>
            <a:ext cx="14471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组织层面</a:t>
            </a:r>
            <a:endParaRPr sz="2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0" name="object 14"/>
          <p:cNvSpPr txBox="1"/>
          <p:nvPr/>
        </p:nvSpPr>
        <p:spPr>
          <a:xfrm>
            <a:off x="516001" y="3769105"/>
            <a:ext cx="26962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数据对H</a:t>
            </a:r>
            <a:r>
              <a:rPr sz="2400" spc="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R</a:t>
            </a:r>
            <a:r>
              <a:rPr sz="24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sz="4000" b="1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意义</a:t>
            </a:r>
            <a:endParaRPr sz="4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6916" y="400141"/>
            <a:ext cx="413702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sz="2400" spc="-5" dirty="0">
                <a:sym typeface="+mn-ea"/>
              </a:rPr>
              <a:t>我们该如何收集分析监控数据</a:t>
            </a:r>
            <a:endParaRPr lang="zh-CN" altLang="en-US" sz="2400" spc="-10" dirty="0">
              <a:solidFill>
                <a:schemeClr val="tx1"/>
              </a:solidFill>
              <a:latin typeface="微软雅黑" panose="020B0503020204020204" pitchFamily="34" charset="-122"/>
              <a:ea typeface="小米兰亭" panose="03000502000000000000" pitchFamily="66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2" name="object 4"/>
          <p:cNvSpPr/>
          <p:nvPr/>
        </p:nvSpPr>
        <p:spPr>
          <a:xfrm>
            <a:off x="2298192" y="2549639"/>
            <a:ext cx="8753094" cy="6347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5"/>
          <p:cNvSpPr/>
          <p:nvPr/>
        </p:nvSpPr>
        <p:spPr>
          <a:xfrm>
            <a:off x="2735579" y="2180844"/>
            <a:ext cx="6128766" cy="7429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98192" y="3683495"/>
            <a:ext cx="8753094" cy="6347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35579" y="3314700"/>
            <a:ext cx="6128766" cy="7429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98192" y="4756391"/>
            <a:ext cx="8753094" cy="6347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35579" y="4448555"/>
            <a:ext cx="6128766" cy="7429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844546" y="2471546"/>
            <a:ext cx="5114290" cy="2660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9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S</a:t>
            </a:r>
            <a:r>
              <a:rPr sz="2400" spc="-2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t</a:t>
            </a:r>
            <a:r>
              <a:rPr sz="2400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ep1</a:t>
            </a:r>
            <a:r>
              <a:rPr sz="24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：一套稳定可靠的数据收集工具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marR="5080">
              <a:lnSpc>
                <a:spcPct val="310000"/>
              </a:lnSpc>
            </a:pPr>
            <a:r>
              <a:rPr sz="2400" spc="-9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S</a:t>
            </a:r>
            <a:r>
              <a:rPr sz="2400" spc="-2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t</a:t>
            </a:r>
            <a:r>
              <a:rPr sz="2400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ep2</a:t>
            </a:r>
            <a:r>
              <a:rPr sz="24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：一种长期监控统计分析的机制  </a:t>
            </a:r>
            <a:r>
              <a:rPr sz="2400" spc="-9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S</a:t>
            </a:r>
            <a:r>
              <a:rPr sz="2400" spc="-2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t</a:t>
            </a:r>
            <a:r>
              <a:rPr sz="2400" spc="-5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ep3</a:t>
            </a:r>
            <a:r>
              <a:rPr sz="2400" dirty="0">
                <a:solidFill>
                  <a:srgbClr val="0D0D0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：一个综合运用影响决策的系统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6916" y="400141"/>
            <a:ext cx="516445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sz="2400" spc="-20" dirty="0">
                <a:sym typeface="+mn-ea"/>
              </a:rPr>
              <a:t>Step1：</a:t>
            </a:r>
            <a:r>
              <a:rPr sz="2400" spc="-10" dirty="0">
                <a:sym typeface="+mn-ea"/>
              </a:rPr>
              <a:t>一套稳定可靠的数据收集工具</a:t>
            </a:r>
            <a:endParaRPr lang="zh-CN" altLang="en-US" sz="2400" spc="-10" dirty="0">
              <a:solidFill>
                <a:schemeClr val="tx1"/>
              </a:solidFill>
              <a:latin typeface="微软雅黑" panose="020B0503020204020204" pitchFamily="34" charset="-122"/>
              <a:ea typeface="小米兰亭" panose="03000502000000000000" pitchFamily="66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11175" y="1290320"/>
          <a:ext cx="11181080" cy="50330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8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4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46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40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46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46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465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465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529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140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1691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441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78460">
                <a:tc gridSpan="14"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050" b="1" spc="5" dirty="0">
                          <a:solidFill>
                            <a:srgbClr val="0D0D0D"/>
                          </a:solidFill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五、人力资源成本分析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78740" marB="0">
                    <a:lnL w="28575">
                      <a:solidFill>
                        <a:srgbClr val="528DD4"/>
                      </a:solidFill>
                      <a:prstDash val="solid"/>
                    </a:lnL>
                    <a:lnR w="38100">
                      <a:solidFill>
                        <a:srgbClr val="528DD4"/>
                      </a:solidFill>
                      <a:prstDash val="solid"/>
                    </a:lnR>
                    <a:lnT w="28575">
                      <a:solidFill>
                        <a:srgbClr val="528DD4"/>
                      </a:solidFill>
                      <a:prstDash val="solid"/>
                    </a:lnT>
                    <a:solidFill>
                      <a:srgbClr val="DCE6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015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5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38100" marR="20320" algn="just">
                        <a:lnSpc>
                          <a:spcPct val="133000"/>
                        </a:lnSpc>
                      </a:pPr>
                      <a:r>
                        <a:rPr sz="10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人力 成本 分析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>
                    <a:lnL w="28575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6545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050" b="1" spc="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工资支出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050" b="1" spc="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招聘成本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050" b="1" spc="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福利成本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050" b="1" spc="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培训成本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18440" marR="88265" indent="-134620">
                        <a:lnSpc>
                          <a:spcPct val="133000"/>
                        </a:lnSpc>
                      </a:pPr>
                      <a:r>
                        <a:rPr sz="10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人力成本 </a:t>
                      </a:r>
                      <a:r>
                        <a:rPr sz="1050" b="1" spc="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总额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3175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38100">
                      <a:solidFill>
                        <a:srgbClr val="528DD4"/>
                      </a:solidFill>
                      <a:prstDash val="solid"/>
                    </a:lnR>
                    <a:lnB w="28575">
                      <a:solidFill>
                        <a:srgbClr val="528D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7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b="1" spc="1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本月总额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635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 marR="76835">
                        <a:lnSpc>
                          <a:spcPct val="140000"/>
                        </a:lnSpc>
                        <a:spcBef>
                          <a:spcPts val="145"/>
                        </a:spcBef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人均 工资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940"/>
                        </a:lnSpc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对比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38735" marR="27940" indent="44450">
                        <a:lnSpc>
                          <a:spcPts val="1590"/>
                        </a:lnSpc>
                        <a:spcBef>
                          <a:spcPts val="125"/>
                        </a:spcBef>
                      </a:pPr>
                      <a:r>
                        <a:rPr sz="950" b="1" spc="1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上月 </a:t>
                      </a:r>
                      <a:r>
                        <a:rPr sz="950" b="1" spc="-30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(</a:t>
                      </a: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增减</a:t>
                      </a:r>
                      <a:r>
                        <a:rPr sz="950" b="1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)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 marR="76835">
                        <a:lnSpc>
                          <a:spcPct val="140000"/>
                        </a:lnSpc>
                        <a:spcBef>
                          <a:spcPts val="145"/>
                        </a:spcBef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本月 总额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b="1" spc="1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人数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635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 marR="76200">
                        <a:lnSpc>
                          <a:spcPct val="140000"/>
                        </a:lnSpc>
                        <a:spcBef>
                          <a:spcPts val="145"/>
                        </a:spcBef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人均 成本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940"/>
                        </a:lnSpc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对比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38735" marR="28575" indent="44450">
                        <a:lnSpc>
                          <a:spcPts val="1590"/>
                        </a:lnSpc>
                        <a:spcBef>
                          <a:spcPts val="125"/>
                        </a:spcBef>
                      </a:pPr>
                      <a:r>
                        <a:rPr sz="950" b="1" spc="1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上月 </a:t>
                      </a:r>
                      <a:r>
                        <a:rPr sz="950" b="1" spc="-30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(</a:t>
                      </a: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增减</a:t>
                      </a:r>
                      <a:r>
                        <a:rPr sz="950" b="1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)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 marR="76200">
                        <a:lnSpc>
                          <a:spcPct val="140000"/>
                        </a:lnSpc>
                        <a:spcBef>
                          <a:spcPts val="145"/>
                        </a:spcBef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本月 总额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 marR="76200">
                        <a:lnSpc>
                          <a:spcPct val="140000"/>
                        </a:lnSpc>
                        <a:spcBef>
                          <a:spcPts val="145"/>
                        </a:spcBef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人均 成本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 marR="76835">
                        <a:lnSpc>
                          <a:spcPct val="140000"/>
                        </a:lnSpc>
                        <a:spcBef>
                          <a:spcPts val="145"/>
                        </a:spcBef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本月 总额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 marR="76200">
                        <a:lnSpc>
                          <a:spcPct val="140000"/>
                        </a:lnSpc>
                        <a:spcBef>
                          <a:spcPts val="145"/>
                        </a:spcBef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人均 成本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3175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38100">
                      <a:solidFill>
                        <a:srgbClr val="528DD4"/>
                      </a:solidFill>
                      <a:prstDash val="solid"/>
                    </a:lnR>
                    <a:lnB w="28575">
                      <a:solidFill>
                        <a:srgbClr val="528D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9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38100">
                      <a:solidFill>
                        <a:srgbClr val="528DD4"/>
                      </a:solidFill>
                      <a:prstDash val="solid"/>
                    </a:lnR>
                    <a:lnB w="28575">
                      <a:solidFill>
                        <a:srgbClr val="528D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7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sz="1050" b="1" spc="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总支出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sz="1050" b="1" spc="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人数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sz="1050" b="1" spc="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人均成本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8DB4E1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8DB4E1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 cap="flat" cmpd="sng" algn="ctr">
                      <a:solidFill>
                        <a:srgbClr val="8DB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8DB4E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38100">
                      <a:solidFill>
                        <a:srgbClr val="528DD4"/>
                      </a:solidFill>
                      <a:prstDash val="solid"/>
                    </a:lnR>
                    <a:lnB w="28575">
                      <a:solidFill>
                        <a:srgbClr val="528D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650">
                <a:tc gridSpan="1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备注</a:t>
                      </a:r>
                      <a:r>
                        <a:rPr sz="700" spc="10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：1</a:t>
                      </a:r>
                      <a:r>
                        <a:rPr sz="700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、工资支出指纯基本工资</a:t>
                      </a:r>
                      <a:r>
                        <a:rPr sz="700" spc="10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；2</a:t>
                      </a:r>
                      <a:r>
                        <a:rPr sz="700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、招聘人数是入职人数</a:t>
                      </a:r>
                      <a:r>
                        <a:rPr sz="700" spc="10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；3</a:t>
                      </a:r>
                      <a:r>
                        <a:rPr sz="700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、福利包含社保、公积金、商业保险、员工关系、活动、团建</a:t>
                      </a:r>
                      <a:r>
                        <a:rPr sz="700" spc="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费</a:t>
                      </a:r>
                      <a:endParaRPr sz="70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6350" marB="0">
                    <a:lnL w="28575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8DB4E1"/>
                      </a:solidFill>
                      <a:prstDash val="solid"/>
                    </a:lnT>
                    <a:lnB w="28575">
                      <a:solidFill>
                        <a:srgbClr val="528DD4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38100">
                      <a:solidFill>
                        <a:srgbClr val="528DD4"/>
                      </a:solidFill>
                      <a:prstDash val="solid"/>
                    </a:lnR>
                    <a:lnB w="28575">
                      <a:solidFill>
                        <a:srgbClr val="528D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15">
                <a:tc gridSpan="1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528DD4"/>
                      </a:solidFill>
                      <a:prstDash val="solid"/>
                    </a:lnT>
                    <a:lnB w="28575">
                      <a:solidFill>
                        <a:srgbClr val="528DD4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365">
                <a:tc gridSpan="14"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050" b="1" spc="5" dirty="0">
                          <a:solidFill>
                            <a:srgbClr val="0D0D0D"/>
                          </a:solidFill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六、人均效能分析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80010" marB="0">
                    <a:lnL w="28575">
                      <a:solidFill>
                        <a:srgbClr val="528DD4"/>
                      </a:solidFill>
                      <a:prstDash val="solid"/>
                    </a:lnL>
                    <a:lnR w="38100">
                      <a:solidFill>
                        <a:srgbClr val="528DD4"/>
                      </a:solidFill>
                      <a:prstDash val="solid"/>
                    </a:lnR>
                    <a:lnT w="28575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015">
                <a:tc rowSpan="3">
                  <a:txBody>
                    <a:bodyPr/>
                    <a:lstStyle/>
                    <a:p>
                      <a:pPr marL="38100" marR="20320" algn="just">
                        <a:lnSpc>
                          <a:spcPct val="133000"/>
                        </a:lnSpc>
                        <a:spcBef>
                          <a:spcPts val="1050"/>
                        </a:spcBef>
                      </a:pPr>
                      <a:r>
                        <a:rPr sz="10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人力 资源 成本 分析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33350" marB="0">
                    <a:lnL w="28575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050" b="1" spc="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收入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050" b="1" spc="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利润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764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050" b="1" spc="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销薪比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6449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050" b="1" spc="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利薪比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0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1050" spc="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职级图表（饼图，柱状图，折线图等）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381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38100">
                      <a:solidFill>
                        <a:srgbClr val="528D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97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133350" marB="0">
                    <a:lnL w="28575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50" b="1" spc="1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总额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27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</a:pPr>
                      <a:r>
                        <a:rPr sz="950" b="1" spc="1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人数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27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 marR="76200">
                        <a:lnSpc>
                          <a:spcPct val="139000"/>
                        </a:lnSpc>
                        <a:spcBef>
                          <a:spcPts val="145"/>
                        </a:spcBef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人均 收入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940"/>
                        </a:lnSpc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对比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38735" marR="28575" indent="44450">
                        <a:lnSpc>
                          <a:spcPts val="1590"/>
                        </a:lnSpc>
                        <a:spcBef>
                          <a:spcPts val="130"/>
                        </a:spcBef>
                      </a:pPr>
                      <a:r>
                        <a:rPr sz="950" b="1" spc="1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上月 </a:t>
                      </a:r>
                      <a:r>
                        <a:rPr sz="950" b="1" spc="-30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(</a:t>
                      </a: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增减</a:t>
                      </a:r>
                      <a:r>
                        <a:rPr sz="950" b="1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)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50" b="1" spc="1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总额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27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</a:pPr>
                      <a:r>
                        <a:rPr sz="950" b="1" spc="1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人数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27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 marR="76835">
                        <a:lnSpc>
                          <a:spcPct val="139000"/>
                        </a:lnSpc>
                        <a:spcBef>
                          <a:spcPts val="145"/>
                        </a:spcBef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人均 利润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940"/>
                        </a:lnSpc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对比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38735" marR="28575" indent="44450">
                        <a:lnSpc>
                          <a:spcPts val="1590"/>
                        </a:lnSpc>
                        <a:spcBef>
                          <a:spcPts val="130"/>
                        </a:spcBef>
                      </a:pPr>
                      <a:r>
                        <a:rPr sz="950" b="1" spc="1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上月 </a:t>
                      </a:r>
                      <a:r>
                        <a:rPr sz="950" b="1" spc="-30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(</a:t>
                      </a: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增减</a:t>
                      </a:r>
                      <a:r>
                        <a:rPr sz="950" b="1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)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940"/>
                        </a:lnSpc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人力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83820" marR="76200">
                        <a:lnSpc>
                          <a:spcPts val="1590"/>
                        </a:lnSpc>
                        <a:spcBef>
                          <a:spcPts val="130"/>
                        </a:spcBef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成本 总额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1765" marR="76835" indent="-67310">
                        <a:lnSpc>
                          <a:spcPct val="139000"/>
                        </a:lnSpc>
                        <a:spcBef>
                          <a:spcPts val="145"/>
                        </a:spcBef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销薪 </a:t>
                      </a:r>
                      <a:r>
                        <a:rPr sz="950" b="1" spc="20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比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940"/>
                        </a:lnSpc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人力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83820" marR="76200">
                        <a:lnSpc>
                          <a:spcPts val="1590"/>
                        </a:lnSpc>
                        <a:spcBef>
                          <a:spcPts val="130"/>
                        </a:spcBef>
                      </a:pPr>
                      <a:r>
                        <a:rPr sz="950" b="1" spc="-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成本 总额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73355">
                        <a:lnSpc>
                          <a:spcPct val="100000"/>
                        </a:lnSpc>
                      </a:pPr>
                      <a:r>
                        <a:rPr sz="950" b="1" spc="1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利薪比</a:t>
                      </a:r>
                      <a:endParaRPr sz="9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27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381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38100">
                      <a:solidFill>
                        <a:srgbClr val="528D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86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133350" marB="0">
                    <a:lnL w="28575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12700">
                      <a:solidFill>
                        <a:srgbClr val="528DD4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381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38100">
                      <a:solidFill>
                        <a:srgbClr val="528D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3070">
                <a:tc gridSpan="13"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50" spc="5" dirty="0">
                          <a:latin typeface="微软雅黑" panose="020B0503020204020204" pitchFamily="34" charset="-122"/>
                          <a:cs typeface="微软雅黑" panose="020B0503020204020204" pitchFamily="34" charset="-122"/>
                        </a:rPr>
                        <a:t>备注：</a:t>
                      </a:r>
                      <a:endParaRPr sz="1050">
                        <a:latin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07950" marB="0">
                    <a:lnL w="28575">
                      <a:solidFill>
                        <a:srgbClr val="528DD4"/>
                      </a:solidFill>
                      <a:prstDash val="solid"/>
                    </a:lnL>
                    <a:lnR w="127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38100">
                      <a:solidFill>
                        <a:srgbClr val="528DD4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rgbClr val="528DD4"/>
                      </a:solidFill>
                      <a:prstDash val="solid"/>
                    </a:lnL>
                    <a:lnR w="38100">
                      <a:solidFill>
                        <a:srgbClr val="528DD4"/>
                      </a:solidFill>
                      <a:prstDash val="solid"/>
                    </a:lnR>
                    <a:lnT w="12700">
                      <a:solidFill>
                        <a:srgbClr val="528DD4"/>
                      </a:solidFill>
                      <a:prstDash val="solid"/>
                    </a:lnT>
                    <a:lnB w="38100">
                      <a:solidFill>
                        <a:srgbClr val="528D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10196115" y="1250283"/>
            <a:ext cx="883285" cy="848360"/>
          </a:xfrm>
          <a:custGeom>
            <a:avLst/>
            <a:gdLst/>
            <a:ahLst/>
            <a:cxnLst/>
            <a:rect l="l" t="t" r="r" b="b"/>
            <a:pathLst>
              <a:path w="883284" h="848360">
                <a:moveTo>
                  <a:pt x="247110" y="0"/>
                </a:moveTo>
                <a:lnTo>
                  <a:pt x="199977" y="22383"/>
                </a:lnTo>
                <a:lnTo>
                  <a:pt x="17478" y="224567"/>
                </a:lnTo>
                <a:lnTo>
                  <a:pt x="0" y="273685"/>
                </a:lnTo>
                <a:lnTo>
                  <a:pt x="6316" y="299005"/>
                </a:lnTo>
                <a:lnTo>
                  <a:pt x="22431" y="320706"/>
                </a:lnTo>
                <a:lnTo>
                  <a:pt x="587073" y="830611"/>
                </a:lnTo>
                <a:lnTo>
                  <a:pt x="610346" y="844375"/>
                </a:lnTo>
                <a:lnTo>
                  <a:pt x="636190" y="848042"/>
                </a:lnTo>
                <a:lnTo>
                  <a:pt x="661511" y="841755"/>
                </a:lnTo>
                <a:lnTo>
                  <a:pt x="683212" y="825658"/>
                </a:lnTo>
                <a:lnTo>
                  <a:pt x="865838" y="623474"/>
                </a:lnTo>
                <a:lnTo>
                  <a:pt x="879601" y="600200"/>
                </a:lnTo>
                <a:lnTo>
                  <a:pt x="883269" y="574341"/>
                </a:lnTo>
                <a:lnTo>
                  <a:pt x="876982" y="548983"/>
                </a:lnTo>
                <a:lnTo>
                  <a:pt x="860885" y="527208"/>
                </a:lnTo>
                <a:lnTo>
                  <a:pt x="296243" y="17430"/>
                </a:lnTo>
                <a:lnTo>
                  <a:pt x="272968" y="3667"/>
                </a:lnTo>
                <a:lnTo>
                  <a:pt x="247110" y="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6"/>
          <p:cNvSpPr/>
          <p:nvPr/>
        </p:nvSpPr>
        <p:spPr>
          <a:xfrm>
            <a:off x="10340848" y="1420114"/>
            <a:ext cx="555625" cy="528955"/>
          </a:xfrm>
          <a:custGeom>
            <a:avLst/>
            <a:gdLst/>
            <a:ahLst/>
            <a:cxnLst/>
            <a:rect l="l" t="t" r="r" b="b"/>
            <a:pathLst>
              <a:path w="555625" h="528955">
                <a:moveTo>
                  <a:pt x="316991" y="495172"/>
                </a:moveTo>
                <a:lnTo>
                  <a:pt x="313816" y="504570"/>
                </a:lnTo>
                <a:lnTo>
                  <a:pt x="330707" y="513206"/>
                </a:lnTo>
                <a:lnTo>
                  <a:pt x="337820" y="514603"/>
                </a:lnTo>
                <a:lnTo>
                  <a:pt x="340105" y="517778"/>
                </a:lnTo>
                <a:lnTo>
                  <a:pt x="337565" y="522858"/>
                </a:lnTo>
                <a:lnTo>
                  <a:pt x="354304" y="527815"/>
                </a:lnTo>
                <a:lnTo>
                  <a:pt x="368125" y="528796"/>
                </a:lnTo>
                <a:lnTo>
                  <a:pt x="379017" y="525823"/>
                </a:lnTo>
                <a:lnTo>
                  <a:pt x="386968" y="518921"/>
                </a:lnTo>
                <a:lnTo>
                  <a:pt x="400285" y="504158"/>
                </a:lnTo>
                <a:lnTo>
                  <a:pt x="352139" y="504158"/>
                </a:lnTo>
                <a:lnTo>
                  <a:pt x="337161" y="501368"/>
                </a:lnTo>
                <a:lnTo>
                  <a:pt x="316991" y="495172"/>
                </a:lnTo>
                <a:close/>
              </a:path>
              <a:path w="555625" h="528955">
                <a:moveTo>
                  <a:pt x="534415" y="313563"/>
                </a:moveTo>
                <a:lnTo>
                  <a:pt x="366522" y="499617"/>
                </a:lnTo>
                <a:lnTo>
                  <a:pt x="361926" y="503566"/>
                </a:lnTo>
                <a:lnTo>
                  <a:pt x="352139" y="504158"/>
                </a:lnTo>
                <a:lnTo>
                  <a:pt x="400285" y="504158"/>
                </a:lnTo>
                <a:lnTo>
                  <a:pt x="555243" y="332358"/>
                </a:lnTo>
                <a:lnTo>
                  <a:pt x="534415" y="313563"/>
                </a:lnTo>
                <a:close/>
              </a:path>
              <a:path w="555625" h="528955">
                <a:moveTo>
                  <a:pt x="485775" y="316864"/>
                </a:moveTo>
                <a:lnTo>
                  <a:pt x="364489" y="451230"/>
                </a:lnTo>
                <a:lnTo>
                  <a:pt x="387096" y="471677"/>
                </a:lnTo>
                <a:lnTo>
                  <a:pt x="508507" y="337311"/>
                </a:lnTo>
                <a:lnTo>
                  <a:pt x="485775" y="316864"/>
                </a:lnTo>
                <a:close/>
              </a:path>
              <a:path w="555625" h="528955">
                <a:moveTo>
                  <a:pt x="408182" y="397382"/>
                </a:moveTo>
                <a:lnTo>
                  <a:pt x="367537" y="397382"/>
                </a:lnTo>
                <a:lnTo>
                  <a:pt x="348126" y="413621"/>
                </a:lnTo>
                <a:lnTo>
                  <a:pt x="323214" y="427275"/>
                </a:lnTo>
                <a:lnTo>
                  <a:pt x="292778" y="438334"/>
                </a:lnTo>
                <a:lnTo>
                  <a:pt x="261048" y="445786"/>
                </a:lnTo>
                <a:lnTo>
                  <a:pt x="258638" y="448454"/>
                </a:lnTo>
                <a:lnTo>
                  <a:pt x="267461" y="456438"/>
                </a:lnTo>
                <a:lnTo>
                  <a:pt x="315493" y="449720"/>
                </a:lnTo>
                <a:lnTo>
                  <a:pt x="355965" y="436610"/>
                </a:lnTo>
                <a:lnTo>
                  <a:pt x="388887" y="417093"/>
                </a:lnTo>
                <a:lnTo>
                  <a:pt x="408182" y="397382"/>
                </a:lnTo>
                <a:close/>
              </a:path>
              <a:path w="555625" h="528955">
                <a:moveTo>
                  <a:pt x="395269" y="297179"/>
                </a:moveTo>
                <a:lnTo>
                  <a:pt x="354202" y="297179"/>
                </a:lnTo>
                <a:lnTo>
                  <a:pt x="351583" y="300370"/>
                </a:lnTo>
                <a:lnTo>
                  <a:pt x="351064" y="300654"/>
                </a:lnTo>
                <a:lnTo>
                  <a:pt x="234441" y="429767"/>
                </a:lnTo>
                <a:lnTo>
                  <a:pt x="257048" y="450214"/>
                </a:lnTo>
                <a:lnTo>
                  <a:pt x="258638" y="448454"/>
                </a:lnTo>
                <a:lnTo>
                  <a:pt x="256793" y="446785"/>
                </a:lnTo>
                <a:lnTo>
                  <a:pt x="261048" y="445786"/>
                </a:lnTo>
                <a:lnTo>
                  <a:pt x="332993" y="366140"/>
                </a:lnTo>
                <a:lnTo>
                  <a:pt x="343503" y="366140"/>
                </a:lnTo>
                <a:lnTo>
                  <a:pt x="345719" y="365642"/>
                </a:lnTo>
                <a:lnTo>
                  <a:pt x="355139" y="362251"/>
                </a:lnTo>
                <a:lnTo>
                  <a:pt x="359261" y="360044"/>
                </a:lnTo>
                <a:lnTo>
                  <a:pt x="338581" y="360044"/>
                </a:lnTo>
                <a:lnTo>
                  <a:pt x="395269" y="297179"/>
                </a:lnTo>
                <a:close/>
              </a:path>
              <a:path w="555625" h="528955">
                <a:moveTo>
                  <a:pt x="261048" y="445786"/>
                </a:moveTo>
                <a:lnTo>
                  <a:pt x="256793" y="446785"/>
                </a:lnTo>
                <a:lnTo>
                  <a:pt x="258638" y="448454"/>
                </a:lnTo>
                <a:lnTo>
                  <a:pt x="261048" y="445786"/>
                </a:lnTo>
                <a:close/>
              </a:path>
              <a:path w="555625" h="528955">
                <a:moveTo>
                  <a:pt x="384145" y="352297"/>
                </a:moveTo>
                <a:lnTo>
                  <a:pt x="370458" y="352297"/>
                </a:lnTo>
                <a:lnTo>
                  <a:pt x="370077" y="353440"/>
                </a:lnTo>
                <a:lnTo>
                  <a:pt x="368934" y="355853"/>
                </a:lnTo>
                <a:lnTo>
                  <a:pt x="359382" y="372953"/>
                </a:lnTo>
                <a:lnTo>
                  <a:pt x="352044" y="386730"/>
                </a:lnTo>
                <a:lnTo>
                  <a:pt x="346819" y="397382"/>
                </a:lnTo>
                <a:lnTo>
                  <a:pt x="343915" y="404367"/>
                </a:lnTo>
                <a:lnTo>
                  <a:pt x="347852" y="407923"/>
                </a:lnTo>
                <a:lnTo>
                  <a:pt x="352805" y="406907"/>
                </a:lnTo>
                <a:lnTo>
                  <a:pt x="359409" y="403478"/>
                </a:lnTo>
                <a:lnTo>
                  <a:pt x="367537" y="397382"/>
                </a:lnTo>
                <a:lnTo>
                  <a:pt x="408182" y="397382"/>
                </a:lnTo>
                <a:lnTo>
                  <a:pt x="414274" y="391159"/>
                </a:lnTo>
                <a:lnTo>
                  <a:pt x="415877" y="389381"/>
                </a:lnTo>
                <a:lnTo>
                  <a:pt x="374650" y="389381"/>
                </a:lnTo>
                <a:lnTo>
                  <a:pt x="377961" y="382621"/>
                </a:lnTo>
                <a:lnTo>
                  <a:pt x="380666" y="373967"/>
                </a:lnTo>
                <a:lnTo>
                  <a:pt x="382776" y="363432"/>
                </a:lnTo>
                <a:lnTo>
                  <a:pt x="384145" y="352297"/>
                </a:lnTo>
                <a:close/>
              </a:path>
              <a:path w="555625" h="528955">
                <a:moveTo>
                  <a:pt x="462038" y="333120"/>
                </a:moveTo>
                <a:lnTo>
                  <a:pt x="418337" y="333120"/>
                </a:lnTo>
                <a:lnTo>
                  <a:pt x="422275" y="336676"/>
                </a:lnTo>
                <a:lnTo>
                  <a:pt x="374650" y="389381"/>
                </a:lnTo>
                <a:lnTo>
                  <a:pt x="415877" y="389381"/>
                </a:lnTo>
                <a:lnTo>
                  <a:pt x="464565" y="335406"/>
                </a:lnTo>
                <a:lnTo>
                  <a:pt x="462038" y="333120"/>
                </a:lnTo>
                <a:close/>
              </a:path>
              <a:path w="555625" h="528955">
                <a:moveTo>
                  <a:pt x="343503" y="366140"/>
                </a:moveTo>
                <a:lnTo>
                  <a:pt x="332993" y="366140"/>
                </a:lnTo>
                <a:lnTo>
                  <a:pt x="335025" y="368045"/>
                </a:lnTo>
                <a:lnTo>
                  <a:pt x="343503" y="366140"/>
                </a:lnTo>
                <a:close/>
              </a:path>
              <a:path w="555625" h="528955">
                <a:moveTo>
                  <a:pt x="448563" y="251840"/>
                </a:moveTo>
                <a:lnTo>
                  <a:pt x="436752" y="264921"/>
                </a:lnTo>
                <a:lnTo>
                  <a:pt x="442086" y="269620"/>
                </a:lnTo>
                <a:lnTo>
                  <a:pt x="410717" y="305942"/>
                </a:lnTo>
                <a:lnTo>
                  <a:pt x="392838" y="323468"/>
                </a:lnTo>
                <a:lnTo>
                  <a:pt x="374840" y="338327"/>
                </a:lnTo>
                <a:lnTo>
                  <a:pt x="356746" y="350519"/>
                </a:lnTo>
                <a:lnTo>
                  <a:pt x="338581" y="360044"/>
                </a:lnTo>
                <a:lnTo>
                  <a:pt x="359261" y="360044"/>
                </a:lnTo>
                <a:lnTo>
                  <a:pt x="363297" y="357884"/>
                </a:lnTo>
                <a:lnTo>
                  <a:pt x="370204" y="352551"/>
                </a:lnTo>
                <a:lnTo>
                  <a:pt x="370458" y="352297"/>
                </a:lnTo>
                <a:lnTo>
                  <a:pt x="384145" y="352297"/>
                </a:lnTo>
                <a:lnTo>
                  <a:pt x="384301" y="351027"/>
                </a:lnTo>
                <a:lnTo>
                  <a:pt x="393013" y="347051"/>
                </a:lnTo>
                <a:lnTo>
                  <a:pt x="401605" y="342741"/>
                </a:lnTo>
                <a:lnTo>
                  <a:pt x="410055" y="338097"/>
                </a:lnTo>
                <a:lnTo>
                  <a:pt x="418337" y="333120"/>
                </a:lnTo>
                <a:lnTo>
                  <a:pt x="462038" y="333120"/>
                </a:lnTo>
                <a:lnTo>
                  <a:pt x="451507" y="323595"/>
                </a:lnTo>
                <a:lnTo>
                  <a:pt x="434085" y="323595"/>
                </a:lnTo>
                <a:lnTo>
                  <a:pt x="430783" y="320547"/>
                </a:lnTo>
                <a:lnTo>
                  <a:pt x="462787" y="288289"/>
                </a:lnTo>
                <a:lnTo>
                  <a:pt x="488980" y="288289"/>
                </a:lnTo>
                <a:lnTo>
                  <a:pt x="448563" y="251840"/>
                </a:lnTo>
                <a:close/>
              </a:path>
              <a:path w="555625" h="528955">
                <a:moveTo>
                  <a:pt x="63435" y="223265"/>
                </a:moveTo>
                <a:lnTo>
                  <a:pt x="33527" y="223265"/>
                </a:lnTo>
                <a:lnTo>
                  <a:pt x="127000" y="307593"/>
                </a:lnTo>
                <a:lnTo>
                  <a:pt x="116077" y="319785"/>
                </a:lnTo>
                <a:lnTo>
                  <a:pt x="138683" y="340232"/>
                </a:lnTo>
                <a:lnTo>
                  <a:pt x="181466" y="292861"/>
                </a:lnTo>
                <a:lnTo>
                  <a:pt x="140461" y="292861"/>
                </a:lnTo>
                <a:lnTo>
                  <a:pt x="109960" y="265302"/>
                </a:lnTo>
                <a:lnTo>
                  <a:pt x="109727" y="265302"/>
                </a:lnTo>
                <a:lnTo>
                  <a:pt x="109659" y="265030"/>
                </a:lnTo>
                <a:lnTo>
                  <a:pt x="63435" y="223265"/>
                </a:lnTo>
                <a:close/>
              </a:path>
              <a:path w="555625" h="528955">
                <a:moveTo>
                  <a:pt x="441959" y="314959"/>
                </a:moveTo>
                <a:lnTo>
                  <a:pt x="434085" y="323595"/>
                </a:lnTo>
                <a:lnTo>
                  <a:pt x="451507" y="323595"/>
                </a:lnTo>
                <a:lnTo>
                  <a:pt x="441959" y="314959"/>
                </a:lnTo>
                <a:close/>
              </a:path>
              <a:path w="555625" h="528955">
                <a:moveTo>
                  <a:pt x="488980" y="288289"/>
                </a:moveTo>
                <a:lnTo>
                  <a:pt x="462787" y="288289"/>
                </a:lnTo>
                <a:lnTo>
                  <a:pt x="492378" y="315086"/>
                </a:lnTo>
                <a:lnTo>
                  <a:pt x="504189" y="302005"/>
                </a:lnTo>
                <a:lnTo>
                  <a:pt x="488980" y="288289"/>
                </a:lnTo>
                <a:close/>
              </a:path>
              <a:path w="555625" h="528955">
                <a:moveTo>
                  <a:pt x="435228" y="217804"/>
                </a:moveTo>
                <a:lnTo>
                  <a:pt x="404369" y="248781"/>
                </a:lnTo>
                <a:lnTo>
                  <a:pt x="373332" y="273685"/>
                </a:lnTo>
                <a:lnTo>
                  <a:pt x="342128" y="292492"/>
                </a:lnTo>
                <a:lnTo>
                  <a:pt x="310768" y="305180"/>
                </a:lnTo>
                <a:lnTo>
                  <a:pt x="319150" y="312800"/>
                </a:lnTo>
                <a:lnTo>
                  <a:pt x="334057" y="308181"/>
                </a:lnTo>
                <a:lnTo>
                  <a:pt x="344868" y="304037"/>
                </a:lnTo>
                <a:lnTo>
                  <a:pt x="351064" y="300654"/>
                </a:lnTo>
                <a:lnTo>
                  <a:pt x="354202" y="297179"/>
                </a:lnTo>
                <a:lnTo>
                  <a:pt x="395269" y="297179"/>
                </a:lnTo>
                <a:lnTo>
                  <a:pt x="398017" y="294131"/>
                </a:lnTo>
                <a:lnTo>
                  <a:pt x="389254" y="286257"/>
                </a:lnTo>
                <a:lnTo>
                  <a:pt x="407356" y="277995"/>
                </a:lnTo>
                <a:lnTo>
                  <a:pt x="425100" y="267493"/>
                </a:lnTo>
                <a:lnTo>
                  <a:pt x="442511" y="254754"/>
                </a:lnTo>
                <a:lnTo>
                  <a:pt x="459612" y="239775"/>
                </a:lnTo>
                <a:lnTo>
                  <a:pt x="435228" y="217804"/>
                </a:lnTo>
                <a:close/>
              </a:path>
              <a:path w="555625" h="528955">
                <a:moveTo>
                  <a:pt x="354202" y="297179"/>
                </a:moveTo>
                <a:lnTo>
                  <a:pt x="351064" y="300654"/>
                </a:lnTo>
                <a:lnTo>
                  <a:pt x="351583" y="300370"/>
                </a:lnTo>
                <a:lnTo>
                  <a:pt x="354202" y="297179"/>
                </a:lnTo>
                <a:close/>
              </a:path>
              <a:path w="555625" h="528955">
                <a:moveTo>
                  <a:pt x="251890" y="214883"/>
                </a:moveTo>
                <a:lnTo>
                  <a:pt x="210692" y="214883"/>
                </a:lnTo>
                <a:lnTo>
                  <a:pt x="140461" y="292861"/>
                </a:lnTo>
                <a:lnTo>
                  <a:pt x="181466" y="292861"/>
                </a:lnTo>
                <a:lnTo>
                  <a:pt x="251890" y="214883"/>
                </a:lnTo>
                <a:close/>
              </a:path>
              <a:path w="555625" h="528955">
                <a:moveTo>
                  <a:pt x="109659" y="265030"/>
                </a:moveTo>
                <a:lnTo>
                  <a:pt x="109727" y="265302"/>
                </a:lnTo>
                <a:lnTo>
                  <a:pt x="109871" y="265222"/>
                </a:lnTo>
                <a:lnTo>
                  <a:pt x="109659" y="265030"/>
                </a:lnTo>
                <a:close/>
              </a:path>
              <a:path w="555625" h="528955">
                <a:moveTo>
                  <a:pt x="109871" y="265222"/>
                </a:moveTo>
                <a:lnTo>
                  <a:pt x="109727" y="265302"/>
                </a:lnTo>
                <a:lnTo>
                  <a:pt x="109960" y="265302"/>
                </a:lnTo>
                <a:close/>
              </a:path>
              <a:path w="555625" h="528955">
                <a:moveTo>
                  <a:pt x="111759" y="181990"/>
                </a:moveTo>
                <a:lnTo>
                  <a:pt x="105790" y="183133"/>
                </a:lnTo>
                <a:lnTo>
                  <a:pt x="103102" y="205759"/>
                </a:lnTo>
                <a:lnTo>
                  <a:pt x="102854" y="226980"/>
                </a:lnTo>
                <a:lnTo>
                  <a:pt x="105058" y="246820"/>
                </a:lnTo>
                <a:lnTo>
                  <a:pt x="109659" y="265030"/>
                </a:lnTo>
                <a:lnTo>
                  <a:pt x="109871" y="265222"/>
                </a:lnTo>
                <a:lnTo>
                  <a:pt x="118417" y="260443"/>
                </a:lnTo>
                <a:lnTo>
                  <a:pt x="125999" y="255190"/>
                </a:lnTo>
                <a:lnTo>
                  <a:pt x="132462" y="249533"/>
                </a:lnTo>
                <a:lnTo>
                  <a:pt x="137795" y="243458"/>
                </a:lnTo>
                <a:lnTo>
                  <a:pt x="133387" y="230764"/>
                </a:lnTo>
                <a:lnTo>
                  <a:pt x="127468" y="216028"/>
                </a:lnTo>
                <a:lnTo>
                  <a:pt x="120382" y="200042"/>
                </a:lnTo>
                <a:lnTo>
                  <a:pt x="111759" y="181990"/>
                </a:lnTo>
                <a:close/>
              </a:path>
              <a:path w="555625" h="528955">
                <a:moveTo>
                  <a:pt x="194055" y="0"/>
                </a:moveTo>
                <a:lnTo>
                  <a:pt x="0" y="214883"/>
                </a:lnTo>
                <a:lnTo>
                  <a:pt x="22605" y="235330"/>
                </a:lnTo>
                <a:lnTo>
                  <a:pt x="33527" y="223265"/>
                </a:lnTo>
                <a:lnTo>
                  <a:pt x="63435" y="223265"/>
                </a:lnTo>
                <a:lnTo>
                  <a:pt x="46989" y="208406"/>
                </a:lnTo>
                <a:lnTo>
                  <a:pt x="97662" y="152145"/>
                </a:lnTo>
                <a:lnTo>
                  <a:pt x="235951" y="152145"/>
                </a:lnTo>
                <a:lnTo>
                  <a:pt x="250281" y="145256"/>
                </a:lnTo>
                <a:lnTo>
                  <a:pt x="134302" y="145256"/>
                </a:lnTo>
                <a:lnTo>
                  <a:pt x="118209" y="145133"/>
                </a:lnTo>
                <a:lnTo>
                  <a:pt x="104901" y="144271"/>
                </a:lnTo>
                <a:lnTo>
                  <a:pt x="197103" y="42163"/>
                </a:lnTo>
                <a:lnTo>
                  <a:pt x="223414" y="42163"/>
                </a:lnTo>
                <a:lnTo>
                  <a:pt x="208914" y="29082"/>
                </a:lnTo>
                <a:lnTo>
                  <a:pt x="216661" y="20446"/>
                </a:lnTo>
                <a:lnTo>
                  <a:pt x="194055" y="0"/>
                </a:lnTo>
                <a:close/>
              </a:path>
              <a:path w="555625" h="528955">
                <a:moveTo>
                  <a:pt x="193880" y="161162"/>
                </a:moveTo>
                <a:lnTo>
                  <a:pt x="173862" y="161162"/>
                </a:lnTo>
                <a:lnTo>
                  <a:pt x="173819" y="178738"/>
                </a:lnTo>
                <a:lnTo>
                  <a:pt x="175990" y="196802"/>
                </a:lnTo>
                <a:lnTo>
                  <a:pt x="180399" y="215366"/>
                </a:lnTo>
                <a:lnTo>
                  <a:pt x="187071" y="234441"/>
                </a:lnTo>
                <a:lnTo>
                  <a:pt x="193333" y="226581"/>
                </a:lnTo>
                <a:lnTo>
                  <a:pt x="199358" y="220710"/>
                </a:lnTo>
                <a:lnTo>
                  <a:pt x="205144" y="216814"/>
                </a:lnTo>
                <a:lnTo>
                  <a:pt x="210692" y="214883"/>
                </a:lnTo>
                <a:lnTo>
                  <a:pt x="251890" y="214883"/>
                </a:lnTo>
                <a:lnTo>
                  <a:pt x="258198" y="207898"/>
                </a:lnTo>
                <a:lnTo>
                  <a:pt x="217042" y="207898"/>
                </a:lnTo>
                <a:lnTo>
                  <a:pt x="208303" y="198375"/>
                </a:lnTo>
                <a:lnTo>
                  <a:pt x="201517" y="187340"/>
                </a:lnTo>
                <a:lnTo>
                  <a:pt x="196683" y="174805"/>
                </a:lnTo>
                <a:lnTo>
                  <a:pt x="193880" y="161162"/>
                </a:lnTo>
                <a:close/>
              </a:path>
              <a:path w="555625" h="528955">
                <a:moveTo>
                  <a:pt x="147154" y="161145"/>
                </a:moveTo>
                <a:lnTo>
                  <a:pt x="141985" y="162178"/>
                </a:lnTo>
                <a:lnTo>
                  <a:pt x="139104" y="180468"/>
                </a:lnTo>
                <a:lnTo>
                  <a:pt x="137890" y="196294"/>
                </a:lnTo>
                <a:lnTo>
                  <a:pt x="138342" y="209667"/>
                </a:lnTo>
                <a:lnTo>
                  <a:pt x="140461" y="220598"/>
                </a:lnTo>
                <a:lnTo>
                  <a:pt x="149014" y="216028"/>
                </a:lnTo>
                <a:lnTo>
                  <a:pt x="156019" y="211470"/>
                </a:lnTo>
                <a:lnTo>
                  <a:pt x="161500" y="206936"/>
                </a:lnTo>
                <a:lnTo>
                  <a:pt x="165480" y="202437"/>
                </a:lnTo>
                <a:lnTo>
                  <a:pt x="162292" y="192772"/>
                </a:lnTo>
                <a:lnTo>
                  <a:pt x="158257" y="182641"/>
                </a:lnTo>
                <a:lnTo>
                  <a:pt x="153390" y="172059"/>
                </a:lnTo>
                <a:lnTo>
                  <a:pt x="147766" y="161163"/>
                </a:lnTo>
                <a:lnTo>
                  <a:pt x="147154" y="161145"/>
                </a:lnTo>
                <a:close/>
              </a:path>
              <a:path w="555625" h="528955">
                <a:moveTo>
                  <a:pt x="223414" y="42163"/>
                </a:moveTo>
                <a:lnTo>
                  <a:pt x="197103" y="42163"/>
                </a:lnTo>
                <a:lnTo>
                  <a:pt x="290575" y="126491"/>
                </a:lnTo>
                <a:lnTo>
                  <a:pt x="217042" y="207898"/>
                </a:lnTo>
                <a:lnTo>
                  <a:pt x="258198" y="207898"/>
                </a:lnTo>
                <a:lnTo>
                  <a:pt x="332866" y="125221"/>
                </a:lnTo>
                <a:lnTo>
                  <a:pt x="319735" y="113410"/>
                </a:lnTo>
                <a:lnTo>
                  <a:pt x="302386" y="113410"/>
                </a:lnTo>
                <a:lnTo>
                  <a:pt x="223414" y="42163"/>
                </a:lnTo>
                <a:close/>
              </a:path>
              <a:path w="555625" h="528955">
                <a:moveTo>
                  <a:pt x="193854" y="161035"/>
                </a:moveTo>
                <a:lnTo>
                  <a:pt x="147700" y="161035"/>
                </a:lnTo>
                <a:lnTo>
                  <a:pt x="147766" y="161163"/>
                </a:lnTo>
                <a:lnTo>
                  <a:pt x="161462" y="161571"/>
                </a:lnTo>
                <a:lnTo>
                  <a:pt x="173862" y="161162"/>
                </a:lnTo>
                <a:lnTo>
                  <a:pt x="193880" y="161162"/>
                </a:lnTo>
                <a:lnTo>
                  <a:pt x="193854" y="161035"/>
                </a:lnTo>
                <a:close/>
              </a:path>
              <a:path w="555625" h="528955">
                <a:moveTo>
                  <a:pt x="147700" y="161035"/>
                </a:moveTo>
                <a:lnTo>
                  <a:pt x="147154" y="161145"/>
                </a:lnTo>
                <a:lnTo>
                  <a:pt x="147766" y="161163"/>
                </a:lnTo>
                <a:lnTo>
                  <a:pt x="147700" y="161035"/>
                </a:lnTo>
                <a:close/>
              </a:path>
              <a:path w="555625" h="528955">
                <a:moveTo>
                  <a:pt x="235951" y="152145"/>
                </a:moveTo>
                <a:lnTo>
                  <a:pt x="97662" y="152145"/>
                </a:lnTo>
                <a:lnTo>
                  <a:pt x="103758" y="157606"/>
                </a:lnTo>
                <a:lnTo>
                  <a:pt x="126374" y="159769"/>
                </a:lnTo>
                <a:lnTo>
                  <a:pt x="145621" y="161099"/>
                </a:lnTo>
                <a:lnTo>
                  <a:pt x="147154" y="161145"/>
                </a:lnTo>
                <a:lnTo>
                  <a:pt x="147700" y="161035"/>
                </a:lnTo>
                <a:lnTo>
                  <a:pt x="193854" y="161035"/>
                </a:lnTo>
                <a:lnTo>
                  <a:pt x="193801" y="160781"/>
                </a:lnTo>
                <a:lnTo>
                  <a:pt x="214876" y="158398"/>
                </a:lnTo>
                <a:lnTo>
                  <a:pt x="234664" y="152765"/>
                </a:lnTo>
                <a:lnTo>
                  <a:pt x="235951" y="152145"/>
                </a:lnTo>
                <a:close/>
              </a:path>
              <a:path w="555625" h="528955">
                <a:moveTo>
                  <a:pt x="224842" y="106425"/>
                </a:moveTo>
                <a:lnTo>
                  <a:pt x="188213" y="106425"/>
                </a:lnTo>
                <a:lnTo>
                  <a:pt x="182592" y="115861"/>
                </a:lnTo>
                <a:lnTo>
                  <a:pt x="178460" y="125221"/>
                </a:lnTo>
                <a:lnTo>
                  <a:pt x="175873" y="134304"/>
                </a:lnTo>
                <a:lnTo>
                  <a:pt x="174751" y="143382"/>
                </a:lnTo>
                <a:lnTo>
                  <a:pt x="153158" y="144664"/>
                </a:lnTo>
                <a:lnTo>
                  <a:pt x="134302" y="145256"/>
                </a:lnTo>
                <a:lnTo>
                  <a:pt x="250281" y="145256"/>
                </a:lnTo>
                <a:lnTo>
                  <a:pt x="253166" y="143869"/>
                </a:lnTo>
                <a:lnTo>
                  <a:pt x="256908" y="141223"/>
                </a:lnTo>
                <a:lnTo>
                  <a:pt x="192024" y="141223"/>
                </a:lnTo>
                <a:lnTo>
                  <a:pt x="193262" y="130651"/>
                </a:lnTo>
                <a:lnTo>
                  <a:pt x="195071" y="121602"/>
                </a:lnTo>
                <a:lnTo>
                  <a:pt x="197453" y="114077"/>
                </a:lnTo>
                <a:lnTo>
                  <a:pt x="200405" y="108076"/>
                </a:lnTo>
                <a:lnTo>
                  <a:pt x="226682" y="108076"/>
                </a:lnTo>
                <a:lnTo>
                  <a:pt x="224842" y="106425"/>
                </a:lnTo>
                <a:close/>
              </a:path>
              <a:path w="555625" h="528955">
                <a:moveTo>
                  <a:pt x="226682" y="108076"/>
                </a:moveTo>
                <a:lnTo>
                  <a:pt x="200405" y="108076"/>
                </a:lnTo>
                <a:lnTo>
                  <a:pt x="222884" y="128396"/>
                </a:lnTo>
                <a:lnTo>
                  <a:pt x="215384" y="132062"/>
                </a:lnTo>
                <a:lnTo>
                  <a:pt x="207740" y="135429"/>
                </a:lnTo>
                <a:lnTo>
                  <a:pt x="199953" y="138487"/>
                </a:lnTo>
                <a:lnTo>
                  <a:pt x="192024" y="141223"/>
                </a:lnTo>
                <a:lnTo>
                  <a:pt x="256908" y="141223"/>
                </a:lnTo>
                <a:lnTo>
                  <a:pt x="270382" y="131698"/>
                </a:lnTo>
                <a:lnTo>
                  <a:pt x="254155" y="117093"/>
                </a:lnTo>
                <a:lnTo>
                  <a:pt x="236727" y="117093"/>
                </a:lnTo>
                <a:lnTo>
                  <a:pt x="226682" y="108076"/>
                </a:lnTo>
                <a:close/>
              </a:path>
              <a:path w="555625" h="528955">
                <a:moveTo>
                  <a:pt x="246252" y="109981"/>
                </a:moveTo>
                <a:lnTo>
                  <a:pt x="236727" y="117093"/>
                </a:lnTo>
                <a:lnTo>
                  <a:pt x="254155" y="117093"/>
                </a:lnTo>
                <a:lnTo>
                  <a:pt x="246252" y="109981"/>
                </a:lnTo>
                <a:close/>
              </a:path>
              <a:path w="555625" h="528955">
                <a:moveTo>
                  <a:pt x="215518" y="63372"/>
                </a:moveTo>
                <a:lnTo>
                  <a:pt x="202348" y="76422"/>
                </a:lnTo>
                <a:lnTo>
                  <a:pt x="186070" y="88137"/>
                </a:lnTo>
                <a:lnTo>
                  <a:pt x="166673" y="98520"/>
                </a:lnTo>
                <a:lnTo>
                  <a:pt x="144145" y="107568"/>
                </a:lnTo>
                <a:lnTo>
                  <a:pt x="153161" y="115823"/>
                </a:lnTo>
                <a:lnTo>
                  <a:pt x="163115" y="114077"/>
                </a:lnTo>
                <a:lnTo>
                  <a:pt x="172116" y="111982"/>
                </a:lnTo>
                <a:lnTo>
                  <a:pt x="180522" y="109430"/>
                </a:lnTo>
                <a:lnTo>
                  <a:pt x="188213" y="106425"/>
                </a:lnTo>
                <a:lnTo>
                  <a:pt x="224842" y="106425"/>
                </a:lnTo>
                <a:lnTo>
                  <a:pt x="215646" y="98170"/>
                </a:lnTo>
                <a:lnTo>
                  <a:pt x="221364" y="96506"/>
                </a:lnTo>
                <a:lnTo>
                  <a:pt x="227298" y="93805"/>
                </a:lnTo>
                <a:lnTo>
                  <a:pt x="233469" y="90080"/>
                </a:lnTo>
                <a:lnTo>
                  <a:pt x="239902" y="85343"/>
                </a:lnTo>
                <a:lnTo>
                  <a:pt x="215518" y="63372"/>
                </a:lnTo>
                <a:close/>
              </a:path>
              <a:path w="555625" h="528955">
                <a:moveTo>
                  <a:pt x="310133" y="104775"/>
                </a:moveTo>
                <a:lnTo>
                  <a:pt x="302386" y="113410"/>
                </a:lnTo>
                <a:lnTo>
                  <a:pt x="319735" y="113410"/>
                </a:lnTo>
                <a:lnTo>
                  <a:pt x="310133" y="1047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6916" y="400141"/>
            <a:ext cx="516445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sz="2400" spc="-20" dirty="0">
                <a:sym typeface="+mn-ea"/>
              </a:rPr>
              <a:t>Step2：</a:t>
            </a:r>
            <a:r>
              <a:rPr sz="2400" spc="-10" dirty="0">
                <a:sym typeface="+mn-ea"/>
              </a:rPr>
              <a:t>一种长期监控统计分析的机制</a:t>
            </a:r>
            <a:endParaRPr lang="zh-CN" altLang="en-US" sz="2400" spc="-10" dirty="0">
              <a:solidFill>
                <a:schemeClr val="tx1"/>
              </a:solidFill>
              <a:latin typeface="微软雅黑" panose="020B0503020204020204" pitchFamily="34" charset="-122"/>
              <a:ea typeface="小米兰亭" panose="03000502000000000000" pitchFamily="66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272667" y="1615947"/>
            <a:ext cx="9646920" cy="44409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584799" y="1399444"/>
            <a:ext cx="883919" cy="848360"/>
          </a:xfrm>
          <a:custGeom>
            <a:avLst/>
            <a:gdLst/>
            <a:ahLst/>
            <a:cxnLst/>
            <a:rect l="l" t="t" r="r" b="b"/>
            <a:pathLst>
              <a:path w="883920" h="848360">
                <a:moveTo>
                  <a:pt x="247062" y="0"/>
                </a:moveTo>
                <a:lnTo>
                  <a:pt x="200040" y="22320"/>
                </a:lnTo>
                <a:lnTo>
                  <a:pt x="17541" y="224631"/>
                </a:lnTo>
                <a:lnTo>
                  <a:pt x="0" y="273700"/>
                </a:lnTo>
                <a:lnTo>
                  <a:pt x="6272" y="299051"/>
                </a:lnTo>
                <a:lnTo>
                  <a:pt x="22367" y="320770"/>
                </a:lnTo>
                <a:lnTo>
                  <a:pt x="587136" y="830548"/>
                </a:lnTo>
                <a:lnTo>
                  <a:pt x="610356" y="844367"/>
                </a:lnTo>
                <a:lnTo>
                  <a:pt x="636206" y="848042"/>
                </a:lnTo>
                <a:lnTo>
                  <a:pt x="661556" y="841763"/>
                </a:lnTo>
                <a:lnTo>
                  <a:pt x="683275" y="825722"/>
                </a:lnTo>
                <a:lnTo>
                  <a:pt x="865774" y="623411"/>
                </a:lnTo>
                <a:lnTo>
                  <a:pt x="879611" y="600209"/>
                </a:lnTo>
                <a:lnTo>
                  <a:pt x="883316" y="574389"/>
                </a:lnTo>
                <a:lnTo>
                  <a:pt x="877044" y="549044"/>
                </a:lnTo>
                <a:lnTo>
                  <a:pt x="860948" y="527272"/>
                </a:lnTo>
                <a:lnTo>
                  <a:pt x="296179" y="17494"/>
                </a:lnTo>
                <a:lnTo>
                  <a:pt x="272907" y="3675"/>
                </a:lnTo>
                <a:lnTo>
                  <a:pt x="247062" y="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749152" y="1559052"/>
            <a:ext cx="555625" cy="528955"/>
          </a:xfrm>
          <a:custGeom>
            <a:avLst/>
            <a:gdLst/>
            <a:ahLst/>
            <a:cxnLst/>
            <a:rect l="l" t="t" r="r" b="b"/>
            <a:pathLst>
              <a:path w="555625" h="528955">
                <a:moveTo>
                  <a:pt x="316992" y="495173"/>
                </a:moveTo>
                <a:lnTo>
                  <a:pt x="313944" y="504698"/>
                </a:lnTo>
                <a:lnTo>
                  <a:pt x="330835" y="513334"/>
                </a:lnTo>
                <a:lnTo>
                  <a:pt x="337947" y="514731"/>
                </a:lnTo>
                <a:lnTo>
                  <a:pt x="340233" y="517906"/>
                </a:lnTo>
                <a:lnTo>
                  <a:pt x="337693" y="522986"/>
                </a:lnTo>
                <a:lnTo>
                  <a:pt x="354431" y="527887"/>
                </a:lnTo>
                <a:lnTo>
                  <a:pt x="368252" y="528859"/>
                </a:lnTo>
                <a:lnTo>
                  <a:pt x="379144" y="525879"/>
                </a:lnTo>
                <a:lnTo>
                  <a:pt x="387096" y="518922"/>
                </a:lnTo>
                <a:lnTo>
                  <a:pt x="400378" y="504205"/>
                </a:lnTo>
                <a:lnTo>
                  <a:pt x="352139" y="504205"/>
                </a:lnTo>
                <a:lnTo>
                  <a:pt x="337161" y="501386"/>
                </a:lnTo>
                <a:lnTo>
                  <a:pt x="316992" y="495173"/>
                </a:lnTo>
                <a:close/>
              </a:path>
              <a:path w="555625" h="528955">
                <a:moveTo>
                  <a:pt x="534543" y="313563"/>
                </a:moveTo>
                <a:lnTo>
                  <a:pt x="366522" y="499618"/>
                </a:lnTo>
                <a:lnTo>
                  <a:pt x="361926" y="503620"/>
                </a:lnTo>
                <a:lnTo>
                  <a:pt x="352139" y="504205"/>
                </a:lnTo>
                <a:lnTo>
                  <a:pt x="400378" y="504205"/>
                </a:lnTo>
                <a:lnTo>
                  <a:pt x="555371" y="332486"/>
                </a:lnTo>
                <a:lnTo>
                  <a:pt x="534543" y="313563"/>
                </a:lnTo>
                <a:close/>
              </a:path>
              <a:path w="555625" h="528955">
                <a:moveTo>
                  <a:pt x="485901" y="316864"/>
                </a:moveTo>
                <a:lnTo>
                  <a:pt x="364617" y="451358"/>
                </a:lnTo>
                <a:lnTo>
                  <a:pt x="387223" y="471677"/>
                </a:lnTo>
                <a:lnTo>
                  <a:pt x="508508" y="337312"/>
                </a:lnTo>
                <a:lnTo>
                  <a:pt x="485901" y="316864"/>
                </a:lnTo>
                <a:close/>
              </a:path>
              <a:path w="555625" h="528955">
                <a:moveTo>
                  <a:pt x="408204" y="397383"/>
                </a:moveTo>
                <a:lnTo>
                  <a:pt x="367538" y="397383"/>
                </a:lnTo>
                <a:lnTo>
                  <a:pt x="348182" y="413694"/>
                </a:lnTo>
                <a:lnTo>
                  <a:pt x="323278" y="427386"/>
                </a:lnTo>
                <a:lnTo>
                  <a:pt x="292850" y="438459"/>
                </a:lnTo>
                <a:lnTo>
                  <a:pt x="261030" y="445946"/>
                </a:lnTo>
                <a:lnTo>
                  <a:pt x="258701" y="448524"/>
                </a:lnTo>
                <a:lnTo>
                  <a:pt x="267589" y="456564"/>
                </a:lnTo>
                <a:lnTo>
                  <a:pt x="315618" y="449828"/>
                </a:lnTo>
                <a:lnTo>
                  <a:pt x="356076" y="436673"/>
                </a:lnTo>
                <a:lnTo>
                  <a:pt x="388961" y="417113"/>
                </a:lnTo>
                <a:lnTo>
                  <a:pt x="408204" y="397383"/>
                </a:lnTo>
                <a:close/>
              </a:path>
              <a:path w="555625" h="528955">
                <a:moveTo>
                  <a:pt x="395264" y="297307"/>
                </a:moveTo>
                <a:lnTo>
                  <a:pt x="354202" y="297307"/>
                </a:lnTo>
                <a:lnTo>
                  <a:pt x="351603" y="300497"/>
                </a:lnTo>
                <a:lnTo>
                  <a:pt x="351048" y="300802"/>
                </a:lnTo>
                <a:lnTo>
                  <a:pt x="234569" y="429895"/>
                </a:lnTo>
                <a:lnTo>
                  <a:pt x="257175" y="450214"/>
                </a:lnTo>
                <a:lnTo>
                  <a:pt x="258701" y="448524"/>
                </a:lnTo>
                <a:lnTo>
                  <a:pt x="256921" y="446913"/>
                </a:lnTo>
                <a:lnTo>
                  <a:pt x="261030" y="445946"/>
                </a:lnTo>
                <a:lnTo>
                  <a:pt x="332994" y="366268"/>
                </a:lnTo>
                <a:lnTo>
                  <a:pt x="343403" y="366268"/>
                </a:lnTo>
                <a:lnTo>
                  <a:pt x="345793" y="365716"/>
                </a:lnTo>
                <a:lnTo>
                  <a:pt x="355219" y="362331"/>
                </a:lnTo>
                <a:lnTo>
                  <a:pt x="359533" y="360045"/>
                </a:lnTo>
                <a:lnTo>
                  <a:pt x="338582" y="360045"/>
                </a:lnTo>
                <a:lnTo>
                  <a:pt x="395264" y="297307"/>
                </a:lnTo>
                <a:close/>
              </a:path>
              <a:path w="555625" h="528955">
                <a:moveTo>
                  <a:pt x="261030" y="445946"/>
                </a:moveTo>
                <a:lnTo>
                  <a:pt x="256921" y="446913"/>
                </a:lnTo>
                <a:lnTo>
                  <a:pt x="258701" y="448524"/>
                </a:lnTo>
                <a:lnTo>
                  <a:pt x="261030" y="445946"/>
                </a:lnTo>
                <a:close/>
              </a:path>
              <a:path w="555625" h="528955">
                <a:moveTo>
                  <a:pt x="384272" y="352425"/>
                </a:moveTo>
                <a:lnTo>
                  <a:pt x="370459" y="352425"/>
                </a:lnTo>
                <a:lnTo>
                  <a:pt x="370077" y="353440"/>
                </a:lnTo>
                <a:lnTo>
                  <a:pt x="369062" y="355981"/>
                </a:lnTo>
                <a:lnTo>
                  <a:pt x="359491" y="373024"/>
                </a:lnTo>
                <a:lnTo>
                  <a:pt x="352123" y="386794"/>
                </a:lnTo>
                <a:lnTo>
                  <a:pt x="346916" y="397383"/>
                </a:lnTo>
                <a:lnTo>
                  <a:pt x="344043" y="404368"/>
                </a:lnTo>
                <a:lnTo>
                  <a:pt x="347980" y="408050"/>
                </a:lnTo>
                <a:lnTo>
                  <a:pt x="352933" y="407035"/>
                </a:lnTo>
                <a:lnTo>
                  <a:pt x="359537" y="403478"/>
                </a:lnTo>
                <a:lnTo>
                  <a:pt x="367538" y="397383"/>
                </a:lnTo>
                <a:lnTo>
                  <a:pt x="408204" y="397383"/>
                </a:lnTo>
                <a:lnTo>
                  <a:pt x="414274" y="391160"/>
                </a:lnTo>
                <a:lnTo>
                  <a:pt x="415763" y="389509"/>
                </a:lnTo>
                <a:lnTo>
                  <a:pt x="374776" y="389509"/>
                </a:lnTo>
                <a:lnTo>
                  <a:pt x="378088" y="382694"/>
                </a:lnTo>
                <a:lnTo>
                  <a:pt x="380793" y="374046"/>
                </a:lnTo>
                <a:lnTo>
                  <a:pt x="382903" y="363541"/>
                </a:lnTo>
                <a:lnTo>
                  <a:pt x="384272" y="352425"/>
                </a:lnTo>
                <a:close/>
              </a:path>
              <a:path w="555625" h="528955">
                <a:moveTo>
                  <a:pt x="462038" y="333121"/>
                </a:moveTo>
                <a:lnTo>
                  <a:pt x="418338" y="333121"/>
                </a:lnTo>
                <a:lnTo>
                  <a:pt x="422401" y="336803"/>
                </a:lnTo>
                <a:lnTo>
                  <a:pt x="374776" y="389509"/>
                </a:lnTo>
                <a:lnTo>
                  <a:pt x="415763" y="389509"/>
                </a:lnTo>
                <a:lnTo>
                  <a:pt x="464566" y="335407"/>
                </a:lnTo>
                <a:lnTo>
                  <a:pt x="462038" y="333121"/>
                </a:lnTo>
                <a:close/>
              </a:path>
              <a:path w="555625" h="528955">
                <a:moveTo>
                  <a:pt x="343403" y="366268"/>
                </a:moveTo>
                <a:lnTo>
                  <a:pt x="332994" y="366268"/>
                </a:lnTo>
                <a:lnTo>
                  <a:pt x="335152" y="368173"/>
                </a:lnTo>
                <a:lnTo>
                  <a:pt x="343403" y="366268"/>
                </a:lnTo>
                <a:close/>
              </a:path>
              <a:path w="555625" h="528955">
                <a:moveTo>
                  <a:pt x="448691" y="251840"/>
                </a:moveTo>
                <a:lnTo>
                  <a:pt x="436880" y="264922"/>
                </a:lnTo>
                <a:lnTo>
                  <a:pt x="442087" y="269748"/>
                </a:lnTo>
                <a:lnTo>
                  <a:pt x="410845" y="305943"/>
                </a:lnTo>
                <a:lnTo>
                  <a:pt x="392963" y="323540"/>
                </a:lnTo>
                <a:lnTo>
                  <a:pt x="374951" y="338423"/>
                </a:lnTo>
                <a:lnTo>
                  <a:pt x="356820" y="350591"/>
                </a:lnTo>
                <a:lnTo>
                  <a:pt x="338582" y="360045"/>
                </a:lnTo>
                <a:lnTo>
                  <a:pt x="359533" y="360045"/>
                </a:lnTo>
                <a:lnTo>
                  <a:pt x="363406" y="357993"/>
                </a:lnTo>
                <a:lnTo>
                  <a:pt x="370332" y="352678"/>
                </a:lnTo>
                <a:lnTo>
                  <a:pt x="370459" y="352425"/>
                </a:lnTo>
                <a:lnTo>
                  <a:pt x="384272" y="352425"/>
                </a:lnTo>
                <a:lnTo>
                  <a:pt x="384428" y="351155"/>
                </a:lnTo>
                <a:lnTo>
                  <a:pt x="393120" y="347176"/>
                </a:lnTo>
                <a:lnTo>
                  <a:pt x="401669" y="342852"/>
                </a:lnTo>
                <a:lnTo>
                  <a:pt x="410075" y="338171"/>
                </a:lnTo>
                <a:lnTo>
                  <a:pt x="418338" y="333121"/>
                </a:lnTo>
                <a:lnTo>
                  <a:pt x="462038" y="333121"/>
                </a:lnTo>
                <a:lnTo>
                  <a:pt x="451648" y="323723"/>
                </a:lnTo>
                <a:lnTo>
                  <a:pt x="434213" y="323723"/>
                </a:lnTo>
                <a:lnTo>
                  <a:pt x="430784" y="320675"/>
                </a:lnTo>
                <a:lnTo>
                  <a:pt x="462788" y="288417"/>
                </a:lnTo>
                <a:lnTo>
                  <a:pt x="489156" y="288417"/>
                </a:lnTo>
                <a:lnTo>
                  <a:pt x="448691" y="251840"/>
                </a:lnTo>
                <a:close/>
              </a:path>
              <a:path w="555625" h="528955">
                <a:moveTo>
                  <a:pt x="63319" y="223265"/>
                </a:moveTo>
                <a:lnTo>
                  <a:pt x="33655" y="223265"/>
                </a:lnTo>
                <a:lnTo>
                  <a:pt x="127126" y="307721"/>
                </a:lnTo>
                <a:lnTo>
                  <a:pt x="116205" y="319786"/>
                </a:lnTo>
                <a:lnTo>
                  <a:pt x="138811" y="340233"/>
                </a:lnTo>
                <a:lnTo>
                  <a:pt x="181590" y="292862"/>
                </a:lnTo>
                <a:lnTo>
                  <a:pt x="140462" y="292862"/>
                </a:lnTo>
                <a:lnTo>
                  <a:pt x="109914" y="265302"/>
                </a:lnTo>
                <a:lnTo>
                  <a:pt x="63319" y="223265"/>
                </a:lnTo>
                <a:close/>
              </a:path>
              <a:path w="555625" h="528955">
                <a:moveTo>
                  <a:pt x="441960" y="314960"/>
                </a:moveTo>
                <a:lnTo>
                  <a:pt x="434213" y="323723"/>
                </a:lnTo>
                <a:lnTo>
                  <a:pt x="451648" y="323723"/>
                </a:lnTo>
                <a:lnTo>
                  <a:pt x="441960" y="314960"/>
                </a:lnTo>
                <a:close/>
              </a:path>
              <a:path w="555625" h="528955">
                <a:moveTo>
                  <a:pt x="489156" y="288417"/>
                </a:moveTo>
                <a:lnTo>
                  <a:pt x="462788" y="288417"/>
                </a:lnTo>
                <a:lnTo>
                  <a:pt x="492378" y="315087"/>
                </a:lnTo>
                <a:lnTo>
                  <a:pt x="504190" y="302006"/>
                </a:lnTo>
                <a:lnTo>
                  <a:pt x="489156" y="288417"/>
                </a:lnTo>
                <a:close/>
              </a:path>
              <a:path w="555625" h="528955">
                <a:moveTo>
                  <a:pt x="435356" y="217805"/>
                </a:moveTo>
                <a:lnTo>
                  <a:pt x="404495" y="248854"/>
                </a:lnTo>
                <a:lnTo>
                  <a:pt x="373443" y="273796"/>
                </a:lnTo>
                <a:lnTo>
                  <a:pt x="342201" y="292617"/>
                </a:lnTo>
                <a:lnTo>
                  <a:pt x="310769" y="305308"/>
                </a:lnTo>
                <a:lnTo>
                  <a:pt x="319277" y="312927"/>
                </a:lnTo>
                <a:lnTo>
                  <a:pt x="334164" y="308308"/>
                </a:lnTo>
                <a:lnTo>
                  <a:pt x="344932" y="304164"/>
                </a:lnTo>
                <a:lnTo>
                  <a:pt x="351048" y="300802"/>
                </a:lnTo>
                <a:lnTo>
                  <a:pt x="354202" y="297307"/>
                </a:lnTo>
                <a:lnTo>
                  <a:pt x="395264" y="297307"/>
                </a:lnTo>
                <a:lnTo>
                  <a:pt x="398018" y="294259"/>
                </a:lnTo>
                <a:lnTo>
                  <a:pt x="389382" y="286385"/>
                </a:lnTo>
                <a:lnTo>
                  <a:pt x="407429" y="278048"/>
                </a:lnTo>
                <a:lnTo>
                  <a:pt x="425180" y="267509"/>
                </a:lnTo>
                <a:lnTo>
                  <a:pt x="442620" y="254756"/>
                </a:lnTo>
                <a:lnTo>
                  <a:pt x="459740" y="239775"/>
                </a:lnTo>
                <a:lnTo>
                  <a:pt x="435356" y="217805"/>
                </a:lnTo>
                <a:close/>
              </a:path>
              <a:path w="555625" h="528955">
                <a:moveTo>
                  <a:pt x="354202" y="297307"/>
                </a:moveTo>
                <a:lnTo>
                  <a:pt x="351048" y="300802"/>
                </a:lnTo>
                <a:lnTo>
                  <a:pt x="351603" y="300497"/>
                </a:lnTo>
                <a:lnTo>
                  <a:pt x="354202" y="297307"/>
                </a:lnTo>
                <a:close/>
              </a:path>
              <a:path w="555625" h="528955">
                <a:moveTo>
                  <a:pt x="251895" y="215011"/>
                </a:moveTo>
                <a:lnTo>
                  <a:pt x="210820" y="215011"/>
                </a:lnTo>
                <a:lnTo>
                  <a:pt x="140462" y="292862"/>
                </a:lnTo>
                <a:lnTo>
                  <a:pt x="181590" y="292862"/>
                </a:lnTo>
                <a:lnTo>
                  <a:pt x="251895" y="215011"/>
                </a:lnTo>
                <a:close/>
              </a:path>
              <a:path w="555625" h="528955">
                <a:moveTo>
                  <a:pt x="109891" y="265282"/>
                </a:moveTo>
                <a:close/>
              </a:path>
              <a:path w="555625" h="528955">
                <a:moveTo>
                  <a:pt x="111887" y="182118"/>
                </a:moveTo>
                <a:lnTo>
                  <a:pt x="105918" y="183134"/>
                </a:lnTo>
                <a:lnTo>
                  <a:pt x="103229" y="205777"/>
                </a:lnTo>
                <a:lnTo>
                  <a:pt x="102981" y="227028"/>
                </a:lnTo>
                <a:lnTo>
                  <a:pt x="105185" y="246874"/>
                </a:lnTo>
                <a:lnTo>
                  <a:pt x="109837" y="265233"/>
                </a:lnTo>
                <a:lnTo>
                  <a:pt x="118544" y="260445"/>
                </a:lnTo>
                <a:lnTo>
                  <a:pt x="126126" y="255206"/>
                </a:lnTo>
                <a:lnTo>
                  <a:pt x="132589" y="249586"/>
                </a:lnTo>
                <a:lnTo>
                  <a:pt x="137922" y="243586"/>
                </a:lnTo>
                <a:lnTo>
                  <a:pt x="133496" y="230874"/>
                </a:lnTo>
                <a:lnTo>
                  <a:pt x="127666" y="216376"/>
                </a:lnTo>
                <a:lnTo>
                  <a:pt x="120455" y="200116"/>
                </a:lnTo>
                <a:lnTo>
                  <a:pt x="111887" y="182118"/>
                </a:lnTo>
                <a:close/>
              </a:path>
              <a:path w="555625" h="528955">
                <a:moveTo>
                  <a:pt x="194183" y="0"/>
                </a:moveTo>
                <a:lnTo>
                  <a:pt x="0" y="215011"/>
                </a:lnTo>
                <a:lnTo>
                  <a:pt x="22733" y="235458"/>
                </a:lnTo>
                <a:lnTo>
                  <a:pt x="33655" y="223265"/>
                </a:lnTo>
                <a:lnTo>
                  <a:pt x="63319" y="223265"/>
                </a:lnTo>
                <a:lnTo>
                  <a:pt x="46990" y="208534"/>
                </a:lnTo>
                <a:lnTo>
                  <a:pt x="97790" y="152273"/>
                </a:lnTo>
                <a:lnTo>
                  <a:pt x="236029" y="152273"/>
                </a:lnTo>
                <a:lnTo>
                  <a:pt x="250484" y="145319"/>
                </a:lnTo>
                <a:lnTo>
                  <a:pt x="134350" y="145319"/>
                </a:lnTo>
                <a:lnTo>
                  <a:pt x="118262" y="145204"/>
                </a:lnTo>
                <a:lnTo>
                  <a:pt x="104901" y="144399"/>
                </a:lnTo>
                <a:lnTo>
                  <a:pt x="197103" y="42163"/>
                </a:lnTo>
                <a:lnTo>
                  <a:pt x="223392" y="42163"/>
                </a:lnTo>
                <a:lnTo>
                  <a:pt x="208915" y="29083"/>
                </a:lnTo>
                <a:lnTo>
                  <a:pt x="216789" y="20447"/>
                </a:lnTo>
                <a:lnTo>
                  <a:pt x="194183" y="0"/>
                </a:lnTo>
                <a:close/>
              </a:path>
              <a:path w="555625" h="528955">
                <a:moveTo>
                  <a:pt x="194030" y="161289"/>
                </a:moveTo>
                <a:lnTo>
                  <a:pt x="173990" y="161289"/>
                </a:lnTo>
                <a:lnTo>
                  <a:pt x="173890" y="178792"/>
                </a:lnTo>
                <a:lnTo>
                  <a:pt x="176053" y="196818"/>
                </a:lnTo>
                <a:lnTo>
                  <a:pt x="180455" y="215368"/>
                </a:lnTo>
                <a:lnTo>
                  <a:pt x="187071" y="234442"/>
                </a:lnTo>
                <a:lnTo>
                  <a:pt x="193407" y="226637"/>
                </a:lnTo>
                <a:lnTo>
                  <a:pt x="199469" y="220773"/>
                </a:lnTo>
                <a:lnTo>
                  <a:pt x="205269" y="216886"/>
                </a:lnTo>
                <a:lnTo>
                  <a:pt x="210820" y="215011"/>
                </a:lnTo>
                <a:lnTo>
                  <a:pt x="251895" y="215011"/>
                </a:lnTo>
                <a:lnTo>
                  <a:pt x="258203" y="208025"/>
                </a:lnTo>
                <a:lnTo>
                  <a:pt x="217170" y="208025"/>
                </a:lnTo>
                <a:lnTo>
                  <a:pt x="208412" y="198501"/>
                </a:lnTo>
                <a:lnTo>
                  <a:pt x="201596" y="187452"/>
                </a:lnTo>
                <a:lnTo>
                  <a:pt x="196756" y="174879"/>
                </a:lnTo>
                <a:lnTo>
                  <a:pt x="194030" y="161289"/>
                </a:lnTo>
                <a:close/>
              </a:path>
              <a:path w="555625" h="528955">
                <a:moveTo>
                  <a:pt x="146993" y="161217"/>
                </a:moveTo>
                <a:lnTo>
                  <a:pt x="141986" y="162306"/>
                </a:lnTo>
                <a:lnTo>
                  <a:pt x="139104" y="180595"/>
                </a:lnTo>
                <a:lnTo>
                  <a:pt x="137890" y="196421"/>
                </a:lnTo>
                <a:lnTo>
                  <a:pt x="138342" y="209794"/>
                </a:lnTo>
                <a:lnTo>
                  <a:pt x="140462" y="220725"/>
                </a:lnTo>
                <a:lnTo>
                  <a:pt x="149032" y="216082"/>
                </a:lnTo>
                <a:lnTo>
                  <a:pt x="156067" y="211486"/>
                </a:lnTo>
                <a:lnTo>
                  <a:pt x="161553" y="206938"/>
                </a:lnTo>
                <a:lnTo>
                  <a:pt x="165481" y="202437"/>
                </a:lnTo>
                <a:lnTo>
                  <a:pt x="162311" y="192789"/>
                </a:lnTo>
                <a:lnTo>
                  <a:pt x="158321" y="182689"/>
                </a:lnTo>
                <a:lnTo>
                  <a:pt x="153497" y="172112"/>
                </a:lnTo>
                <a:lnTo>
                  <a:pt x="147935" y="161245"/>
                </a:lnTo>
                <a:lnTo>
                  <a:pt x="146993" y="161217"/>
                </a:lnTo>
                <a:close/>
              </a:path>
              <a:path w="555625" h="528955">
                <a:moveTo>
                  <a:pt x="223392" y="42163"/>
                </a:moveTo>
                <a:lnTo>
                  <a:pt x="197103" y="42163"/>
                </a:lnTo>
                <a:lnTo>
                  <a:pt x="290575" y="126619"/>
                </a:lnTo>
                <a:lnTo>
                  <a:pt x="217170" y="208025"/>
                </a:lnTo>
                <a:lnTo>
                  <a:pt x="258203" y="208025"/>
                </a:lnTo>
                <a:lnTo>
                  <a:pt x="332867" y="125349"/>
                </a:lnTo>
                <a:lnTo>
                  <a:pt x="319808" y="113537"/>
                </a:lnTo>
                <a:lnTo>
                  <a:pt x="302387" y="113537"/>
                </a:lnTo>
                <a:lnTo>
                  <a:pt x="223392" y="42163"/>
                </a:lnTo>
                <a:close/>
              </a:path>
              <a:path w="555625" h="528955">
                <a:moveTo>
                  <a:pt x="193979" y="161036"/>
                </a:moveTo>
                <a:lnTo>
                  <a:pt x="147827" y="161036"/>
                </a:lnTo>
                <a:lnTo>
                  <a:pt x="147935" y="161245"/>
                </a:lnTo>
                <a:lnTo>
                  <a:pt x="161534" y="161645"/>
                </a:lnTo>
                <a:lnTo>
                  <a:pt x="173990" y="161289"/>
                </a:lnTo>
                <a:lnTo>
                  <a:pt x="194030" y="161289"/>
                </a:lnTo>
                <a:lnTo>
                  <a:pt x="193979" y="161036"/>
                </a:lnTo>
                <a:close/>
              </a:path>
              <a:path w="555625" h="528955">
                <a:moveTo>
                  <a:pt x="147827" y="161036"/>
                </a:moveTo>
                <a:lnTo>
                  <a:pt x="146993" y="161217"/>
                </a:lnTo>
                <a:lnTo>
                  <a:pt x="147935" y="161245"/>
                </a:lnTo>
                <a:lnTo>
                  <a:pt x="147827" y="161036"/>
                </a:lnTo>
                <a:close/>
              </a:path>
              <a:path w="555625" h="528955">
                <a:moveTo>
                  <a:pt x="236029" y="152273"/>
                </a:moveTo>
                <a:lnTo>
                  <a:pt x="97790" y="152273"/>
                </a:lnTo>
                <a:lnTo>
                  <a:pt x="103759" y="157734"/>
                </a:lnTo>
                <a:lnTo>
                  <a:pt x="126430" y="159879"/>
                </a:lnTo>
                <a:lnTo>
                  <a:pt x="145684" y="161178"/>
                </a:lnTo>
                <a:lnTo>
                  <a:pt x="146993" y="161217"/>
                </a:lnTo>
                <a:lnTo>
                  <a:pt x="147827" y="161036"/>
                </a:lnTo>
                <a:lnTo>
                  <a:pt x="193979" y="161036"/>
                </a:lnTo>
                <a:lnTo>
                  <a:pt x="193928" y="160782"/>
                </a:lnTo>
                <a:lnTo>
                  <a:pt x="215001" y="158472"/>
                </a:lnTo>
                <a:lnTo>
                  <a:pt x="234775" y="152876"/>
                </a:lnTo>
                <a:lnTo>
                  <a:pt x="236029" y="152273"/>
                </a:lnTo>
                <a:close/>
              </a:path>
              <a:path w="555625" h="528955">
                <a:moveTo>
                  <a:pt x="225049" y="106552"/>
                </a:moveTo>
                <a:lnTo>
                  <a:pt x="188214" y="106552"/>
                </a:lnTo>
                <a:lnTo>
                  <a:pt x="182645" y="115933"/>
                </a:lnTo>
                <a:lnTo>
                  <a:pt x="178530" y="125206"/>
                </a:lnTo>
                <a:lnTo>
                  <a:pt x="175891" y="134360"/>
                </a:lnTo>
                <a:lnTo>
                  <a:pt x="174751" y="143383"/>
                </a:lnTo>
                <a:lnTo>
                  <a:pt x="153175" y="144720"/>
                </a:lnTo>
                <a:lnTo>
                  <a:pt x="134350" y="145319"/>
                </a:lnTo>
                <a:lnTo>
                  <a:pt x="250484" y="145319"/>
                </a:lnTo>
                <a:lnTo>
                  <a:pt x="253239" y="143994"/>
                </a:lnTo>
                <a:lnTo>
                  <a:pt x="257142" y="141224"/>
                </a:lnTo>
                <a:lnTo>
                  <a:pt x="192024" y="141224"/>
                </a:lnTo>
                <a:lnTo>
                  <a:pt x="193335" y="130724"/>
                </a:lnTo>
                <a:lnTo>
                  <a:pt x="195183" y="121713"/>
                </a:lnTo>
                <a:lnTo>
                  <a:pt x="197589" y="114178"/>
                </a:lnTo>
                <a:lnTo>
                  <a:pt x="200533" y="108203"/>
                </a:lnTo>
                <a:lnTo>
                  <a:pt x="226876" y="108203"/>
                </a:lnTo>
                <a:lnTo>
                  <a:pt x="225049" y="106552"/>
                </a:lnTo>
                <a:close/>
              </a:path>
              <a:path w="555625" h="528955">
                <a:moveTo>
                  <a:pt x="226876" y="108203"/>
                </a:moveTo>
                <a:lnTo>
                  <a:pt x="200533" y="108203"/>
                </a:lnTo>
                <a:lnTo>
                  <a:pt x="222885" y="128397"/>
                </a:lnTo>
                <a:lnTo>
                  <a:pt x="215455" y="132133"/>
                </a:lnTo>
                <a:lnTo>
                  <a:pt x="207835" y="135524"/>
                </a:lnTo>
                <a:lnTo>
                  <a:pt x="200025" y="138558"/>
                </a:lnTo>
                <a:lnTo>
                  <a:pt x="192024" y="141224"/>
                </a:lnTo>
                <a:lnTo>
                  <a:pt x="257142" y="141224"/>
                </a:lnTo>
                <a:lnTo>
                  <a:pt x="270383" y="131825"/>
                </a:lnTo>
                <a:lnTo>
                  <a:pt x="254240" y="117221"/>
                </a:lnTo>
                <a:lnTo>
                  <a:pt x="236855" y="117221"/>
                </a:lnTo>
                <a:lnTo>
                  <a:pt x="226876" y="108203"/>
                </a:lnTo>
                <a:close/>
              </a:path>
              <a:path w="555625" h="528955">
                <a:moveTo>
                  <a:pt x="246380" y="110109"/>
                </a:moveTo>
                <a:lnTo>
                  <a:pt x="236855" y="117221"/>
                </a:lnTo>
                <a:lnTo>
                  <a:pt x="254240" y="117221"/>
                </a:lnTo>
                <a:lnTo>
                  <a:pt x="246380" y="110109"/>
                </a:lnTo>
                <a:close/>
              </a:path>
              <a:path w="555625" h="528955">
                <a:moveTo>
                  <a:pt x="215519" y="63373"/>
                </a:moveTo>
                <a:lnTo>
                  <a:pt x="202402" y="76424"/>
                </a:lnTo>
                <a:lnTo>
                  <a:pt x="186118" y="88153"/>
                </a:lnTo>
                <a:lnTo>
                  <a:pt x="166691" y="98573"/>
                </a:lnTo>
                <a:lnTo>
                  <a:pt x="144145" y="107696"/>
                </a:lnTo>
                <a:lnTo>
                  <a:pt x="153289" y="115824"/>
                </a:lnTo>
                <a:lnTo>
                  <a:pt x="163050" y="114178"/>
                </a:lnTo>
                <a:lnTo>
                  <a:pt x="172132" y="112093"/>
                </a:lnTo>
                <a:lnTo>
                  <a:pt x="180524" y="109555"/>
                </a:lnTo>
                <a:lnTo>
                  <a:pt x="188214" y="106552"/>
                </a:lnTo>
                <a:lnTo>
                  <a:pt x="225049" y="106552"/>
                </a:lnTo>
                <a:lnTo>
                  <a:pt x="215773" y="98171"/>
                </a:lnTo>
                <a:lnTo>
                  <a:pt x="221489" y="96579"/>
                </a:lnTo>
                <a:lnTo>
                  <a:pt x="227409" y="93916"/>
                </a:lnTo>
                <a:lnTo>
                  <a:pt x="233543" y="90205"/>
                </a:lnTo>
                <a:lnTo>
                  <a:pt x="239902" y="85471"/>
                </a:lnTo>
                <a:lnTo>
                  <a:pt x="215519" y="63373"/>
                </a:lnTo>
                <a:close/>
              </a:path>
              <a:path w="555625" h="528955">
                <a:moveTo>
                  <a:pt x="310261" y="104901"/>
                </a:moveTo>
                <a:lnTo>
                  <a:pt x="302387" y="113537"/>
                </a:lnTo>
                <a:lnTo>
                  <a:pt x="319808" y="113537"/>
                </a:lnTo>
                <a:lnTo>
                  <a:pt x="310261" y="1049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6916" y="400141"/>
            <a:ext cx="516445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sz="2400" spc="-20" dirty="0">
                <a:sym typeface="+mn-ea"/>
              </a:rPr>
              <a:t>Step3：</a:t>
            </a:r>
            <a:r>
              <a:rPr sz="2400" spc="-10" dirty="0">
                <a:sym typeface="+mn-ea"/>
              </a:rPr>
              <a:t>一个综合运用影响决策的系统</a:t>
            </a:r>
            <a:endParaRPr lang="zh-CN" altLang="en-US" sz="2400" spc="-10" dirty="0">
              <a:solidFill>
                <a:schemeClr val="tx1"/>
              </a:solidFill>
              <a:latin typeface="微软雅黑" panose="020B0503020204020204" pitchFamily="34" charset="-122"/>
              <a:ea typeface="小米兰亭" panose="03000502000000000000" pitchFamily="66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26719" y="2223638"/>
            <a:ext cx="10822082" cy="22277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19504" y="1801098"/>
            <a:ext cx="883285" cy="848360"/>
          </a:xfrm>
          <a:custGeom>
            <a:avLst/>
            <a:gdLst/>
            <a:ahLst/>
            <a:cxnLst/>
            <a:rect l="l" t="t" r="r" b="b"/>
            <a:pathLst>
              <a:path w="883284" h="848360">
                <a:moveTo>
                  <a:pt x="247078" y="0"/>
                </a:moveTo>
                <a:lnTo>
                  <a:pt x="200056" y="22367"/>
                </a:lnTo>
                <a:lnTo>
                  <a:pt x="17430" y="224551"/>
                </a:lnTo>
                <a:lnTo>
                  <a:pt x="0" y="273685"/>
                </a:lnTo>
                <a:lnTo>
                  <a:pt x="6286" y="299043"/>
                </a:lnTo>
                <a:lnTo>
                  <a:pt x="22383" y="320817"/>
                </a:lnTo>
                <a:lnTo>
                  <a:pt x="587025" y="830595"/>
                </a:lnTo>
                <a:lnTo>
                  <a:pt x="610300" y="844413"/>
                </a:lnTo>
                <a:lnTo>
                  <a:pt x="636158" y="848074"/>
                </a:lnTo>
                <a:lnTo>
                  <a:pt x="661517" y="841757"/>
                </a:lnTo>
                <a:lnTo>
                  <a:pt x="683291" y="825642"/>
                </a:lnTo>
                <a:lnTo>
                  <a:pt x="865790" y="623458"/>
                </a:lnTo>
                <a:lnTo>
                  <a:pt x="879607" y="600186"/>
                </a:lnTo>
                <a:lnTo>
                  <a:pt x="883269" y="574341"/>
                </a:lnTo>
                <a:lnTo>
                  <a:pt x="876952" y="549021"/>
                </a:lnTo>
                <a:lnTo>
                  <a:pt x="860837" y="527319"/>
                </a:lnTo>
                <a:lnTo>
                  <a:pt x="296195" y="17541"/>
                </a:lnTo>
                <a:lnTo>
                  <a:pt x="272922" y="3704"/>
                </a:lnTo>
                <a:lnTo>
                  <a:pt x="247078" y="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7"/>
          <p:cNvSpPr/>
          <p:nvPr/>
        </p:nvSpPr>
        <p:spPr>
          <a:xfrm>
            <a:off x="11164189" y="1970913"/>
            <a:ext cx="555625" cy="528955"/>
          </a:xfrm>
          <a:custGeom>
            <a:avLst/>
            <a:gdLst/>
            <a:ahLst/>
            <a:cxnLst/>
            <a:rect l="l" t="t" r="r" b="b"/>
            <a:pathLst>
              <a:path w="555625" h="528955">
                <a:moveTo>
                  <a:pt x="316991" y="495173"/>
                </a:moveTo>
                <a:lnTo>
                  <a:pt x="313943" y="504698"/>
                </a:lnTo>
                <a:lnTo>
                  <a:pt x="330707" y="513334"/>
                </a:lnTo>
                <a:lnTo>
                  <a:pt x="337819" y="514603"/>
                </a:lnTo>
                <a:lnTo>
                  <a:pt x="340105" y="517906"/>
                </a:lnTo>
                <a:lnTo>
                  <a:pt x="337692" y="522986"/>
                </a:lnTo>
                <a:lnTo>
                  <a:pt x="354411" y="527887"/>
                </a:lnTo>
                <a:lnTo>
                  <a:pt x="368188" y="528859"/>
                </a:lnTo>
                <a:lnTo>
                  <a:pt x="379037" y="525879"/>
                </a:lnTo>
                <a:lnTo>
                  <a:pt x="386968" y="518922"/>
                </a:lnTo>
                <a:lnTo>
                  <a:pt x="400261" y="504205"/>
                </a:lnTo>
                <a:lnTo>
                  <a:pt x="352139" y="504205"/>
                </a:lnTo>
                <a:lnTo>
                  <a:pt x="337161" y="501386"/>
                </a:lnTo>
                <a:lnTo>
                  <a:pt x="316991" y="495173"/>
                </a:lnTo>
                <a:close/>
              </a:path>
              <a:path w="555625" h="528955">
                <a:moveTo>
                  <a:pt x="534415" y="313563"/>
                </a:moveTo>
                <a:lnTo>
                  <a:pt x="366521" y="499617"/>
                </a:lnTo>
                <a:lnTo>
                  <a:pt x="361926" y="503620"/>
                </a:lnTo>
                <a:lnTo>
                  <a:pt x="352139" y="504205"/>
                </a:lnTo>
                <a:lnTo>
                  <a:pt x="400261" y="504205"/>
                </a:lnTo>
                <a:lnTo>
                  <a:pt x="555370" y="332486"/>
                </a:lnTo>
                <a:lnTo>
                  <a:pt x="534415" y="313563"/>
                </a:lnTo>
                <a:close/>
              </a:path>
              <a:path w="555625" h="528955">
                <a:moveTo>
                  <a:pt x="485901" y="316864"/>
                </a:moveTo>
                <a:lnTo>
                  <a:pt x="364489" y="451231"/>
                </a:lnTo>
                <a:lnTo>
                  <a:pt x="387095" y="471677"/>
                </a:lnTo>
                <a:lnTo>
                  <a:pt x="508507" y="337312"/>
                </a:lnTo>
                <a:lnTo>
                  <a:pt x="485901" y="316864"/>
                </a:lnTo>
                <a:close/>
              </a:path>
              <a:path w="555625" h="528955">
                <a:moveTo>
                  <a:pt x="408183" y="397383"/>
                </a:moveTo>
                <a:lnTo>
                  <a:pt x="367537" y="397383"/>
                </a:lnTo>
                <a:lnTo>
                  <a:pt x="348126" y="413676"/>
                </a:lnTo>
                <a:lnTo>
                  <a:pt x="323214" y="427339"/>
                </a:lnTo>
                <a:lnTo>
                  <a:pt x="292778" y="438405"/>
                </a:lnTo>
                <a:lnTo>
                  <a:pt x="261070" y="445902"/>
                </a:lnTo>
                <a:lnTo>
                  <a:pt x="258654" y="448576"/>
                </a:lnTo>
                <a:lnTo>
                  <a:pt x="267588" y="456564"/>
                </a:lnTo>
                <a:lnTo>
                  <a:pt x="315547" y="449774"/>
                </a:lnTo>
                <a:lnTo>
                  <a:pt x="355980" y="436625"/>
                </a:lnTo>
                <a:lnTo>
                  <a:pt x="388889" y="417095"/>
                </a:lnTo>
                <a:lnTo>
                  <a:pt x="408183" y="397383"/>
                </a:lnTo>
                <a:close/>
              </a:path>
              <a:path w="555625" h="528955">
                <a:moveTo>
                  <a:pt x="395154" y="297307"/>
                </a:moveTo>
                <a:lnTo>
                  <a:pt x="354202" y="297307"/>
                </a:lnTo>
                <a:lnTo>
                  <a:pt x="351585" y="300497"/>
                </a:lnTo>
                <a:lnTo>
                  <a:pt x="351056" y="300787"/>
                </a:lnTo>
                <a:lnTo>
                  <a:pt x="234441" y="429767"/>
                </a:lnTo>
                <a:lnTo>
                  <a:pt x="257175" y="450214"/>
                </a:lnTo>
                <a:lnTo>
                  <a:pt x="258654" y="448576"/>
                </a:lnTo>
                <a:lnTo>
                  <a:pt x="256793" y="446913"/>
                </a:lnTo>
                <a:lnTo>
                  <a:pt x="261070" y="445902"/>
                </a:lnTo>
                <a:lnTo>
                  <a:pt x="332993" y="366267"/>
                </a:lnTo>
                <a:lnTo>
                  <a:pt x="343017" y="366267"/>
                </a:lnTo>
                <a:lnTo>
                  <a:pt x="345773" y="365644"/>
                </a:lnTo>
                <a:lnTo>
                  <a:pt x="355155" y="362267"/>
                </a:lnTo>
                <a:lnTo>
                  <a:pt x="359335" y="360045"/>
                </a:lnTo>
                <a:lnTo>
                  <a:pt x="338581" y="360045"/>
                </a:lnTo>
                <a:lnTo>
                  <a:pt x="395154" y="297307"/>
                </a:lnTo>
                <a:close/>
              </a:path>
              <a:path w="555625" h="528955">
                <a:moveTo>
                  <a:pt x="261070" y="445902"/>
                </a:moveTo>
                <a:lnTo>
                  <a:pt x="256793" y="446913"/>
                </a:lnTo>
                <a:lnTo>
                  <a:pt x="258654" y="448576"/>
                </a:lnTo>
                <a:lnTo>
                  <a:pt x="261070" y="445902"/>
                </a:lnTo>
                <a:close/>
              </a:path>
              <a:path w="555625" h="528955">
                <a:moveTo>
                  <a:pt x="384165" y="352298"/>
                </a:moveTo>
                <a:lnTo>
                  <a:pt x="370458" y="352298"/>
                </a:lnTo>
                <a:lnTo>
                  <a:pt x="370077" y="353440"/>
                </a:lnTo>
                <a:lnTo>
                  <a:pt x="368934" y="355853"/>
                </a:lnTo>
                <a:lnTo>
                  <a:pt x="359435" y="372971"/>
                </a:lnTo>
                <a:lnTo>
                  <a:pt x="352091" y="386778"/>
                </a:lnTo>
                <a:lnTo>
                  <a:pt x="346859" y="397383"/>
                </a:lnTo>
                <a:lnTo>
                  <a:pt x="343915" y="404367"/>
                </a:lnTo>
                <a:lnTo>
                  <a:pt x="347979" y="408050"/>
                </a:lnTo>
                <a:lnTo>
                  <a:pt x="352932" y="407035"/>
                </a:lnTo>
                <a:lnTo>
                  <a:pt x="359409" y="403478"/>
                </a:lnTo>
                <a:lnTo>
                  <a:pt x="367537" y="397383"/>
                </a:lnTo>
                <a:lnTo>
                  <a:pt x="408183" y="397383"/>
                </a:lnTo>
                <a:lnTo>
                  <a:pt x="414274" y="391160"/>
                </a:lnTo>
                <a:lnTo>
                  <a:pt x="415763" y="389509"/>
                </a:lnTo>
                <a:lnTo>
                  <a:pt x="374650" y="389509"/>
                </a:lnTo>
                <a:lnTo>
                  <a:pt x="377979" y="382676"/>
                </a:lnTo>
                <a:lnTo>
                  <a:pt x="380714" y="373999"/>
                </a:lnTo>
                <a:lnTo>
                  <a:pt x="382829" y="363487"/>
                </a:lnTo>
                <a:lnTo>
                  <a:pt x="384165" y="352298"/>
                </a:lnTo>
                <a:close/>
              </a:path>
              <a:path w="555625" h="528955">
                <a:moveTo>
                  <a:pt x="462038" y="333121"/>
                </a:moveTo>
                <a:lnTo>
                  <a:pt x="418337" y="333121"/>
                </a:lnTo>
                <a:lnTo>
                  <a:pt x="422275" y="336676"/>
                </a:lnTo>
                <a:lnTo>
                  <a:pt x="374650" y="389509"/>
                </a:lnTo>
                <a:lnTo>
                  <a:pt x="415763" y="389509"/>
                </a:lnTo>
                <a:lnTo>
                  <a:pt x="464565" y="335407"/>
                </a:lnTo>
                <a:lnTo>
                  <a:pt x="462038" y="333121"/>
                </a:lnTo>
                <a:close/>
              </a:path>
              <a:path w="555625" h="528955">
                <a:moveTo>
                  <a:pt x="343017" y="366267"/>
                </a:moveTo>
                <a:lnTo>
                  <a:pt x="332993" y="366267"/>
                </a:lnTo>
                <a:lnTo>
                  <a:pt x="335152" y="368046"/>
                </a:lnTo>
                <a:lnTo>
                  <a:pt x="343017" y="366267"/>
                </a:lnTo>
                <a:close/>
              </a:path>
              <a:path w="555625" h="528955">
                <a:moveTo>
                  <a:pt x="448690" y="251840"/>
                </a:moveTo>
                <a:lnTo>
                  <a:pt x="436879" y="264922"/>
                </a:lnTo>
                <a:lnTo>
                  <a:pt x="442086" y="269621"/>
                </a:lnTo>
                <a:lnTo>
                  <a:pt x="410844" y="305942"/>
                </a:lnTo>
                <a:lnTo>
                  <a:pt x="392910" y="323522"/>
                </a:lnTo>
                <a:lnTo>
                  <a:pt x="374903" y="338375"/>
                </a:lnTo>
                <a:lnTo>
                  <a:pt x="356802" y="350537"/>
                </a:lnTo>
                <a:lnTo>
                  <a:pt x="338581" y="360045"/>
                </a:lnTo>
                <a:lnTo>
                  <a:pt x="359335" y="360045"/>
                </a:lnTo>
                <a:lnTo>
                  <a:pt x="363299" y="357937"/>
                </a:lnTo>
                <a:lnTo>
                  <a:pt x="370204" y="352678"/>
                </a:lnTo>
                <a:lnTo>
                  <a:pt x="370458" y="352298"/>
                </a:lnTo>
                <a:lnTo>
                  <a:pt x="384165" y="352298"/>
                </a:lnTo>
                <a:lnTo>
                  <a:pt x="384301" y="351154"/>
                </a:lnTo>
                <a:lnTo>
                  <a:pt x="393066" y="347158"/>
                </a:lnTo>
                <a:lnTo>
                  <a:pt x="401653" y="342804"/>
                </a:lnTo>
                <a:lnTo>
                  <a:pt x="410073" y="338117"/>
                </a:lnTo>
                <a:lnTo>
                  <a:pt x="418337" y="333121"/>
                </a:lnTo>
                <a:lnTo>
                  <a:pt x="462038" y="333121"/>
                </a:lnTo>
                <a:lnTo>
                  <a:pt x="451648" y="323723"/>
                </a:lnTo>
                <a:lnTo>
                  <a:pt x="434085" y="323723"/>
                </a:lnTo>
                <a:lnTo>
                  <a:pt x="430783" y="320675"/>
                </a:lnTo>
                <a:lnTo>
                  <a:pt x="462787" y="288289"/>
                </a:lnTo>
                <a:lnTo>
                  <a:pt x="489015" y="288289"/>
                </a:lnTo>
                <a:lnTo>
                  <a:pt x="448690" y="251840"/>
                </a:lnTo>
                <a:close/>
              </a:path>
              <a:path w="555625" h="528955">
                <a:moveTo>
                  <a:pt x="63435" y="223265"/>
                </a:moveTo>
                <a:lnTo>
                  <a:pt x="33654" y="223265"/>
                </a:lnTo>
                <a:lnTo>
                  <a:pt x="127126" y="307721"/>
                </a:lnTo>
                <a:lnTo>
                  <a:pt x="116077" y="319786"/>
                </a:lnTo>
                <a:lnTo>
                  <a:pt x="138810" y="340233"/>
                </a:lnTo>
                <a:lnTo>
                  <a:pt x="181565" y="292862"/>
                </a:lnTo>
                <a:lnTo>
                  <a:pt x="140461" y="292862"/>
                </a:lnTo>
                <a:lnTo>
                  <a:pt x="109960" y="265302"/>
                </a:lnTo>
                <a:lnTo>
                  <a:pt x="109727" y="265302"/>
                </a:lnTo>
                <a:lnTo>
                  <a:pt x="109659" y="265031"/>
                </a:lnTo>
                <a:lnTo>
                  <a:pt x="63435" y="223265"/>
                </a:lnTo>
                <a:close/>
              </a:path>
              <a:path w="555625" h="528955">
                <a:moveTo>
                  <a:pt x="441959" y="314960"/>
                </a:moveTo>
                <a:lnTo>
                  <a:pt x="434085" y="323723"/>
                </a:lnTo>
                <a:lnTo>
                  <a:pt x="451648" y="323723"/>
                </a:lnTo>
                <a:lnTo>
                  <a:pt x="441959" y="314960"/>
                </a:lnTo>
                <a:close/>
              </a:path>
              <a:path w="555625" h="528955">
                <a:moveTo>
                  <a:pt x="489015" y="288289"/>
                </a:moveTo>
                <a:lnTo>
                  <a:pt x="462787" y="288289"/>
                </a:lnTo>
                <a:lnTo>
                  <a:pt x="492378" y="315087"/>
                </a:lnTo>
                <a:lnTo>
                  <a:pt x="504189" y="302006"/>
                </a:lnTo>
                <a:lnTo>
                  <a:pt x="489015" y="288289"/>
                </a:lnTo>
                <a:close/>
              </a:path>
              <a:path w="555625" h="528955">
                <a:moveTo>
                  <a:pt x="435355" y="217804"/>
                </a:moveTo>
                <a:lnTo>
                  <a:pt x="404495" y="248834"/>
                </a:lnTo>
                <a:lnTo>
                  <a:pt x="373443" y="273732"/>
                </a:lnTo>
                <a:lnTo>
                  <a:pt x="342201" y="292510"/>
                </a:lnTo>
                <a:lnTo>
                  <a:pt x="310768" y="305181"/>
                </a:lnTo>
                <a:lnTo>
                  <a:pt x="319277" y="312927"/>
                </a:lnTo>
                <a:lnTo>
                  <a:pt x="334111" y="308308"/>
                </a:lnTo>
                <a:lnTo>
                  <a:pt x="344884" y="304164"/>
                </a:lnTo>
                <a:lnTo>
                  <a:pt x="351056" y="300787"/>
                </a:lnTo>
                <a:lnTo>
                  <a:pt x="354202" y="297307"/>
                </a:lnTo>
                <a:lnTo>
                  <a:pt x="395154" y="297307"/>
                </a:lnTo>
                <a:lnTo>
                  <a:pt x="398017" y="294132"/>
                </a:lnTo>
                <a:lnTo>
                  <a:pt x="389381" y="286385"/>
                </a:lnTo>
                <a:lnTo>
                  <a:pt x="407429" y="278048"/>
                </a:lnTo>
                <a:lnTo>
                  <a:pt x="425180" y="267509"/>
                </a:lnTo>
                <a:lnTo>
                  <a:pt x="442620" y="254756"/>
                </a:lnTo>
                <a:lnTo>
                  <a:pt x="459739" y="239775"/>
                </a:lnTo>
                <a:lnTo>
                  <a:pt x="435355" y="217804"/>
                </a:lnTo>
                <a:close/>
              </a:path>
              <a:path w="555625" h="528955">
                <a:moveTo>
                  <a:pt x="354202" y="297307"/>
                </a:moveTo>
                <a:lnTo>
                  <a:pt x="351056" y="300787"/>
                </a:lnTo>
                <a:lnTo>
                  <a:pt x="351585" y="300497"/>
                </a:lnTo>
                <a:lnTo>
                  <a:pt x="354202" y="297307"/>
                </a:lnTo>
                <a:close/>
              </a:path>
              <a:path w="555625" h="528955">
                <a:moveTo>
                  <a:pt x="251828" y="215011"/>
                </a:moveTo>
                <a:lnTo>
                  <a:pt x="210819" y="215011"/>
                </a:lnTo>
                <a:lnTo>
                  <a:pt x="140461" y="292862"/>
                </a:lnTo>
                <a:lnTo>
                  <a:pt x="181565" y="292862"/>
                </a:lnTo>
                <a:lnTo>
                  <a:pt x="251828" y="215011"/>
                </a:lnTo>
                <a:close/>
              </a:path>
              <a:path w="555625" h="528955">
                <a:moveTo>
                  <a:pt x="109659" y="265031"/>
                </a:moveTo>
                <a:lnTo>
                  <a:pt x="109727" y="265302"/>
                </a:lnTo>
                <a:lnTo>
                  <a:pt x="109872" y="265222"/>
                </a:lnTo>
                <a:lnTo>
                  <a:pt x="109659" y="265031"/>
                </a:lnTo>
                <a:close/>
              </a:path>
              <a:path w="555625" h="528955">
                <a:moveTo>
                  <a:pt x="109872" y="265222"/>
                </a:moveTo>
                <a:lnTo>
                  <a:pt x="109727" y="265302"/>
                </a:lnTo>
                <a:lnTo>
                  <a:pt x="109960" y="265302"/>
                </a:lnTo>
                <a:close/>
              </a:path>
              <a:path w="555625" h="528955">
                <a:moveTo>
                  <a:pt x="111759" y="181990"/>
                </a:moveTo>
                <a:lnTo>
                  <a:pt x="105790" y="183134"/>
                </a:lnTo>
                <a:lnTo>
                  <a:pt x="103120" y="205777"/>
                </a:lnTo>
                <a:lnTo>
                  <a:pt x="102901" y="227028"/>
                </a:lnTo>
                <a:lnTo>
                  <a:pt x="105112" y="246874"/>
                </a:lnTo>
                <a:lnTo>
                  <a:pt x="109659" y="265031"/>
                </a:lnTo>
                <a:lnTo>
                  <a:pt x="109872" y="265222"/>
                </a:lnTo>
                <a:lnTo>
                  <a:pt x="118471" y="260445"/>
                </a:lnTo>
                <a:lnTo>
                  <a:pt x="126047" y="255206"/>
                </a:lnTo>
                <a:lnTo>
                  <a:pt x="132480" y="249586"/>
                </a:lnTo>
                <a:lnTo>
                  <a:pt x="137794" y="243586"/>
                </a:lnTo>
                <a:lnTo>
                  <a:pt x="133387" y="230872"/>
                </a:lnTo>
                <a:lnTo>
                  <a:pt x="127464" y="216082"/>
                </a:lnTo>
                <a:lnTo>
                  <a:pt x="120382" y="200062"/>
                </a:lnTo>
                <a:lnTo>
                  <a:pt x="111759" y="181990"/>
                </a:lnTo>
                <a:close/>
              </a:path>
              <a:path w="555625" h="528955">
                <a:moveTo>
                  <a:pt x="194055" y="0"/>
                </a:moveTo>
                <a:lnTo>
                  <a:pt x="0" y="215011"/>
                </a:lnTo>
                <a:lnTo>
                  <a:pt x="22605" y="235458"/>
                </a:lnTo>
                <a:lnTo>
                  <a:pt x="33654" y="223265"/>
                </a:lnTo>
                <a:lnTo>
                  <a:pt x="63435" y="223265"/>
                </a:lnTo>
                <a:lnTo>
                  <a:pt x="46989" y="208407"/>
                </a:lnTo>
                <a:lnTo>
                  <a:pt x="97789" y="152273"/>
                </a:lnTo>
                <a:lnTo>
                  <a:pt x="235725" y="152273"/>
                </a:lnTo>
                <a:lnTo>
                  <a:pt x="250248" y="145319"/>
                </a:lnTo>
                <a:lnTo>
                  <a:pt x="134302" y="145319"/>
                </a:lnTo>
                <a:lnTo>
                  <a:pt x="118209" y="145204"/>
                </a:lnTo>
                <a:lnTo>
                  <a:pt x="104901" y="144399"/>
                </a:lnTo>
                <a:lnTo>
                  <a:pt x="197103" y="42163"/>
                </a:lnTo>
                <a:lnTo>
                  <a:pt x="223392" y="42163"/>
                </a:lnTo>
                <a:lnTo>
                  <a:pt x="208914" y="29083"/>
                </a:lnTo>
                <a:lnTo>
                  <a:pt x="216788" y="20447"/>
                </a:lnTo>
                <a:lnTo>
                  <a:pt x="194055" y="0"/>
                </a:lnTo>
                <a:close/>
              </a:path>
              <a:path w="555625" h="528955">
                <a:moveTo>
                  <a:pt x="193905" y="161289"/>
                </a:moveTo>
                <a:lnTo>
                  <a:pt x="173989" y="161289"/>
                </a:lnTo>
                <a:lnTo>
                  <a:pt x="173872" y="178792"/>
                </a:lnTo>
                <a:lnTo>
                  <a:pt x="176006" y="196818"/>
                </a:lnTo>
                <a:lnTo>
                  <a:pt x="180401" y="215368"/>
                </a:lnTo>
                <a:lnTo>
                  <a:pt x="187070" y="234441"/>
                </a:lnTo>
                <a:lnTo>
                  <a:pt x="193353" y="226583"/>
                </a:lnTo>
                <a:lnTo>
                  <a:pt x="199421" y="220725"/>
                </a:lnTo>
                <a:lnTo>
                  <a:pt x="205251" y="216868"/>
                </a:lnTo>
                <a:lnTo>
                  <a:pt x="210819" y="215011"/>
                </a:lnTo>
                <a:lnTo>
                  <a:pt x="251828" y="215011"/>
                </a:lnTo>
                <a:lnTo>
                  <a:pt x="258247" y="207899"/>
                </a:lnTo>
                <a:lnTo>
                  <a:pt x="217169" y="207899"/>
                </a:lnTo>
                <a:lnTo>
                  <a:pt x="208357" y="198447"/>
                </a:lnTo>
                <a:lnTo>
                  <a:pt x="201533" y="187436"/>
                </a:lnTo>
                <a:lnTo>
                  <a:pt x="196685" y="174877"/>
                </a:lnTo>
                <a:lnTo>
                  <a:pt x="193905" y="161289"/>
                </a:lnTo>
                <a:close/>
              </a:path>
              <a:path w="555625" h="528955">
                <a:moveTo>
                  <a:pt x="147053" y="161204"/>
                </a:moveTo>
                <a:lnTo>
                  <a:pt x="141985" y="162306"/>
                </a:lnTo>
                <a:lnTo>
                  <a:pt x="139104" y="180542"/>
                </a:lnTo>
                <a:lnTo>
                  <a:pt x="137890" y="196373"/>
                </a:lnTo>
                <a:lnTo>
                  <a:pt x="138342" y="209776"/>
                </a:lnTo>
                <a:lnTo>
                  <a:pt x="140461" y="220725"/>
                </a:lnTo>
                <a:lnTo>
                  <a:pt x="149032" y="216082"/>
                </a:lnTo>
                <a:lnTo>
                  <a:pt x="156067" y="211486"/>
                </a:lnTo>
                <a:lnTo>
                  <a:pt x="161553" y="206938"/>
                </a:lnTo>
                <a:lnTo>
                  <a:pt x="165480" y="202437"/>
                </a:lnTo>
                <a:lnTo>
                  <a:pt x="162311" y="192789"/>
                </a:lnTo>
                <a:lnTo>
                  <a:pt x="158321" y="182689"/>
                </a:lnTo>
                <a:lnTo>
                  <a:pt x="153497" y="172112"/>
                </a:lnTo>
                <a:lnTo>
                  <a:pt x="147927" y="161230"/>
                </a:lnTo>
                <a:lnTo>
                  <a:pt x="147053" y="161204"/>
                </a:lnTo>
                <a:close/>
              </a:path>
              <a:path w="555625" h="528955">
                <a:moveTo>
                  <a:pt x="223392" y="42163"/>
                </a:moveTo>
                <a:lnTo>
                  <a:pt x="197103" y="42163"/>
                </a:lnTo>
                <a:lnTo>
                  <a:pt x="290575" y="126619"/>
                </a:lnTo>
                <a:lnTo>
                  <a:pt x="217169" y="207899"/>
                </a:lnTo>
                <a:lnTo>
                  <a:pt x="258247" y="207899"/>
                </a:lnTo>
                <a:lnTo>
                  <a:pt x="332866" y="125222"/>
                </a:lnTo>
                <a:lnTo>
                  <a:pt x="319868" y="113537"/>
                </a:lnTo>
                <a:lnTo>
                  <a:pt x="302386" y="113537"/>
                </a:lnTo>
                <a:lnTo>
                  <a:pt x="223392" y="42163"/>
                </a:lnTo>
                <a:close/>
              </a:path>
              <a:path w="555625" h="528955">
                <a:moveTo>
                  <a:pt x="193853" y="161036"/>
                </a:moveTo>
                <a:lnTo>
                  <a:pt x="147827" y="161036"/>
                </a:lnTo>
                <a:lnTo>
                  <a:pt x="147927" y="161230"/>
                </a:lnTo>
                <a:lnTo>
                  <a:pt x="161534" y="161643"/>
                </a:lnTo>
                <a:lnTo>
                  <a:pt x="173989" y="161289"/>
                </a:lnTo>
                <a:lnTo>
                  <a:pt x="193905" y="161289"/>
                </a:lnTo>
                <a:lnTo>
                  <a:pt x="193853" y="161036"/>
                </a:lnTo>
                <a:close/>
              </a:path>
              <a:path w="555625" h="528955">
                <a:moveTo>
                  <a:pt x="147827" y="161036"/>
                </a:moveTo>
                <a:lnTo>
                  <a:pt x="147053" y="161204"/>
                </a:lnTo>
                <a:lnTo>
                  <a:pt x="147927" y="161230"/>
                </a:lnTo>
                <a:lnTo>
                  <a:pt x="147827" y="161036"/>
                </a:lnTo>
                <a:close/>
              </a:path>
              <a:path w="555625" h="528955">
                <a:moveTo>
                  <a:pt x="235725" y="152273"/>
                </a:moveTo>
                <a:lnTo>
                  <a:pt x="97789" y="152273"/>
                </a:lnTo>
                <a:lnTo>
                  <a:pt x="103758" y="157607"/>
                </a:lnTo>
                <a:lnTo>
                  <a:pt x="126430" y="159825"/>
                </a:lnTo>
                <a:lnTo>
                  <a:pt x="145684" y="161163"/>
                </a:lnTo>
                <a:lnTo>
                  <a:pt x="147053" y="161204"/>
                </a:lnTo>
                <a:lnTo>
                  <a:pt x="147827" y="161036"/>
                </a:lnTo>
                <a:lnTo>
                  <a:pt x="193853" y="161036"/>
                </a:lnTo>
                <a:lnTo>
                  <a:pt x="193801" y="160782"/>
                </a:lnTo>
                <a:lnTo>
                  <a:pt x="214876" y="158400"/>
                </a:lnTo>
                <a:lnTo>
                  <a:pt x="234664" y="152780"/>
                </a:lnTo>
                <a:lnTo>
                  <a:pt x="235725" y="152273"/>
                </a:lnTo>
                <a:close/>
              </a:path>
              <a:path w="555625" h="528955">
                <a:moveTo>
                  <a:pt x="224993" y="106552"/>
                </a:moveTo>
                <a:lnTo>
                  <a:pt x="188213" y="106552"/>
                </a:lnTo>
                <a:lnTo>
                  <a:pt x="182592" y="115933"/>
                </a:lnTo>
                <a:lnTo>
                  <a:pt x="178478" y="125222"/>
                </a:lnTo>
                <a:lnTo>
                  <a:pt x="175873" y="134360"/>
                </a:lnTo>
                <a:lnTo>
                  <a:pt x="174751" y="143383"/>
                </a:lnTo>
                <a:lnTo>
                  <a:pt x="153158" y="144720"/>
                </a:lnTo>
                <a:lnTo>
                  <a:pt x="134302" y="145319"/>
                </a:lnTo>
                <a:lnTo>
                  <a:pt x="250248" y="145319"/>
                </a:lnTo>
                <a:lnTo>
                  <a:pt x="253166" y="143922"/>
                </a:lnTo>
                <a:lnTo>
                  <a:pt x="257007" y="141224"/>
                </a:lnTo>
                <a:lnTo>
                  <a:pt x="192024" y="141224"/>
                </a:lnTo>
                <a:lnTo>
                  <a:pt x="193262" y="130724"/>
                </a:lnTo>
                <a:lnTo>
                  <a:pt x="195071" y="121713"/>
                </a:lnTo>
                <a:lnTo>
                  <a:pt x="197473" y="114161"/>
                </a:lnTo>
                <a:lnTo>
                  <a:pt x="200405" y="108203"/>
                </a:lnTo>
                <a:lnTo>
                  <a:pt x="226809" y="108203"/>
                </a:lnTo>
                <a:lnTo>
                  <a:pt x="224993" y="106552"/>
                </a:lnTo>
                <a:close/>
              </a:path>
              <a:path w="555625" h="528955">
                <a:moveTo>
                  <a:pt x="226809" y="108203"/>
                </a:moveTo>
                <a:lnTo>
                  <a:pt x="200405" y="108203"/>
                </a:lnTo>
                <a:lnTo>
                  <a:pt x="222884" y="128397"/>
                </a:lnTo>
                <a:lnTo>
                  <a:pt x="215455" y="132115"/>
                </a:lnTo>
                <a:lnTo>
                  <a:pt x="207835" y="135477"/>
                </a:lnTo>
                <a:lnTo>
                  <a:pt x="200025" y="138505"/>
                </a:lnTo>
                <a:lnTo>
                  <a:pt x="192024" y="141224"/>
                </a:lnTo>
                <a:lnTo>
                  <a:pt x="257007" y="141224"/>
                </a:lnTo>
                <a:lnTo>
                  <a:pt x="270382" y="131825"/>
                </a:lnTo>
                <a:lnTo>
                  <a:pt x="254240" y="117221"/>
                </a:lnTo>
                <a:lnTo>
                  <a:pt x="236727" y="117221"/>
                </a:lnTo>
                <a:lnTo>
                  <a:pt x="226809" y="108203"/>
                </a:lnTo>
                <a:close/>
              </a:path>
              <a:path w="555625" h="528955">
                <a:moveTo>
                  <a:pt x="246379" y="110109"/>
                </a:moveTo>
                <a:lnTo>
                  <a:pt x="236727" y="117221"/>
                </a:lnTo>
                <a:lnTo>
                  <a:pt x="254240" y="117221"/>
                </a:lnTo>
                <a:lnTo>
                  <a:pt x="246379" y="110109"/>
                </a:lnTo>
                <a:close/>
              </a:path>
              <a:path w="555625" h="528955">
                <a:moveTo>
                  <a:pt x="215518" y="63373"/>
                </a:moveTo>
                <a:lnTo>
                  <a:pt x="202348" y="76422"/>
                </a:lnTo>
                <a:lnTo>
                  <a:pt x="186070" y="88137"/>
                </a:lnTo>
                <a:lnTo>
                  <a:pt x="166673" y="98520"/>
                </a:lnTo>
                <a:lnTo>
                  <a:pt x="144144" y="107569"/>
                </a:lnTo>
                <a:lnTo>
                  <a:pt x="153161" y="115824"/>
                </a:lnTo>
                <a:lnTo>
                  <a:pt x="162996" y="114161"/>
                </a:lnTo>
                <a:lnTo>
                  <a:pt x="172116" y="112045"/>
                </a:lnTo>
                <a:lnTo>
                  <a:pt x="180522" y="109501"/>
                </a:lnTo>
                <a:lnTo>
                  <a:pt x="188213" y="106552"/>
                </a:lnTo>
                <a:lnTo>
                  <a:pt x="224993" y="106552"/>
                </a:lnTo>
                <a:lnTo>
                  <a:pt x="215772" y="98171"/>
                </a:lnTo>
                <a:lnTo>
                  <a:pt x="221436" y="96523"/>
                </a:lnTo>
                <a:lnTo>
                  <a:pt x="227361" y="93852"/>
                </a:lnTo>
                <a:lnTo>
                  <a:pt x="233525" y="90134"/>
                </a:lnTo>
                <a:lnTo>
                  <a:pt x="239902" y="85344"/>
                </a:lnTo>
                <a:lnTo>
                  <a:pt x="215518" y="63373"/>
                </a:lnTo>
                <a:close/>
              </a:path>
              <a:path w="555625" h="528955">
                <a:moveTo>
                  <a:pt x="310260" y="104901"/>
                </a:moveTo>
                <a:lnTo>
                  <a:pt x="302386" y="113537"/>
                </a:lnTo>
                <a:lnTo>
                  <a:pt x="319868" y="113537"/>
                </a:lnTo>
                <a:lnTo>
                  <a:pt x="310260" y="1049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6916" y="400141"/>
            <a:ext cx="516445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sz="2400" spc="-20" dirty="0">
                <a:sym typeface="+mn-ea"/>
              </a:rPr>
              <a:t>Step3：</a:t>
            </a:r>
            <a:r>
              <a:rPr sz="2400" spc="-10" dirty="0">
                <a:sym typeface="+mn-ea"/>
              </a:rPr>
              <a:t>一个综合运用影响决策的系统</a:t>
            </a:r>
            <a:endParaRPr lang="zh-CN" altLang="en-US" sz="2400" spc="-10" dirty="0">
              <a:solidFill>
                <a:schemeClr val="tx1"/>
              </a:solidFill>
              <a:latin typeface="微软雅黑" panose="020B0503020204020204" pitchFamily="34" charset="-122"/>
              <a:ea typeface="小米兰亭" panose="03000502000000000000" pitchFamily="66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7243" y="2203195"/>
            <a:ext cx="432434" cy="295529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5080" algn="just">
              <a:lnSpc>
                <a:spcPts val="3200"/>
              </a:lnSpc>
              <a:spcBef>
                <a:spcPts val="740"/>
              </a:spcBef>
            </a:pPr>
            <a:r>
              <a:rPr sz="32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五 懂 四 快 三 潜 质</a:t>
            </a:r>
            <a:endParaRPr sz="32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object 5"/>
          <p:cNvSpPr/>
          <p:nvPr/>
        </p:nvSpPr>
        <p:spPr>
          <a:xfrm>
            <a:off x="8873870" y="1930145"/>
            <a:ext cx="567055" cy="1190625"/>
          </a:xfrm>
          <a:custGeom>
            <a:avLst/>
            <a:gdLst/>
            <a:ahLst/>
            <a:cxnLst/>
            <a:rect l="l" t="t" r="r" b="b"/>
            <a:pathLst>
              <a:path w="567054" h="1190625">
                <a:moveTo>
                  <a:pt x="283463" y="0"/>
                </a:moveTo>
                <a:lnTo>
                  <a:pt x="244176" y="7698"/>
                </a:lnTo>
                <a:lnTo>
                  <a:pt x="210106" y="29155"/>
                </a:lnTo>
                <a:lnTo>
                  <a:pt x="183273" y="61914"/>
                </a:lnTo>
                <a:lnTo>
                  <a:pt x="165693" y="103518"/>
                </a:lnTo>
                <a:lnTo>
                  <a:pt x="159384" y="151511"/>
                </a:lnTo>
                <a:lnTo>
                  <a:pt x="165693" y="199455"/>
                </a:lnTo>
                <a:lnTo>
                  <a:pt x="183273" y="241053"/>
                </a:lnTo>
                <a:lnTo>
                  <a:pt x="210106" y="273830"/>
                </a:lnTo>
                <a:lnTo>
                  <a:pt x="244176" y="295311"/>
                </a:lnTo>
                <a:lnTo>
                  <a:pt x="283463" y="303021"/>
                </a:lnTo>
                <a:lnTo>
                  <a:pt x="322738" y="295311"/>
                </a:lnTo>
                <a:lnTo>
                  <a:pt x="356776" y="273830"/>
                </a:lnTo>
                <a:lnTo>
                  <a:pt x="383572" y="241053"/>
                </a:lnTo>
                <a:lnTo>
                  <a:pt x="401120" y="199455"/>
                </a:lnTo>
                <a:lnTo>
                  <a:pt x="407415" y="151511"/>
                </a:lnTo>
                <a:lnTo>
                  <a:pt x="401120" y="103518"/>
                </a:lnTo>
                <a:lnTo>
                  <a:pt x="383572" y="61914"/>
                </a:lnTo>
                <a:lnTo>
                  <a:pt x="356776" y="29155"/>
                </a:lnTo>
                <a:lnTo>
                  <a:pt x="322738" y="7698"/>
                </a:lnTo>
                <a:lnTo>
                  <a:pt x="283463" y="0"/>
                </a:lnTo>
                <a:close/>
              </a:path>
              <a:path w="567054" h="1190625">
                <a:moveTo>
                  <a:pt x="425196" y="497713"/>
                </a:moveTo>
                <a:lnTo>
                  <a:pt x="141731" y="497713"/>
                </a:lnTo>
                <a:lnTo>
                  <a:pt x="141731" y="1114425"/>
                </a:lnTo>
                <a:lnTo>
                  <a:pt x="146593" y="1144006"/>
                </a:lnTo>
                <a:lnTo>
                  <a:pt x="159861" y="1168098"/>
                </a:lnTo>
                <a:lnTo>
                  <a:pt x="179558" y="1184308"/>
                </a:lnTo>
                <a:lnTo>
                  <a:pt x="203707" y="1190243"/>
                </a:lnTo>
                <a:lnTo>
                  <a:pt x="227857" y="1184308"/>
                </a:lnTo>
                <a:lnTo>
                  <a:pt x="247554" y="1168098"/>
                </a:lnTo>
                <a:lnTo>
                  <a:pt x="260822" y="1144006"/>
                </a:lnTo>
                <a:lnTo>
                  <a:pt x="265683" y="1114425"/>
                </a:lnTo>
                <a:lnTo>
                  <a:pt x="265683" y="800734"/>
                </a:lnTo>
                <a:lnTo>
                  <a:pt x="425196" y="800734"/>
                </a:lnTo>
                <a:lnTo>
                  <a:pt x="425196" y="497713"/>
                </a:lnTo>
                <a:close/>
              </a:path>
              <a:path w="567054" h="1190625">
                <a:moveTo>
                  <a:pt x="425196" y="800734"/>
                </a:moveTo>
                <a:lnTo>
                  <a:pt x="301117" y="800734"/>
                </a:lnTo>
                <a:lnTo>
                  <a:pt x="301117" y="1114425"/>
                </a:lnTo>
                <a:lnTo>
                  <a:pt x="305998" y="1144006"/>
                </a:lnTo>
                <a:lnTo>
                  <a:pt x="319309" y="1168098"/>
                </a:lnTo>
                <a:lnTo>
                  <a:pt x="339050" y="1184308"/>
                </a:lnTo>
                <a:lnTo>
                  <a:pt x="363220" y="1190243"/>
                </a:lnTo>
                <a:lnTo>
                  <a:pt x="387369" y="1184308"/>
                </a:lnTo>
                <a:lnTo>
                  <a:pt x="407066" y="1168098"/>
                </a:lnTo>
                <a:lnTo>
                  <a:pt x="420334" y="1144006"/>
                </a:lnTo>
                <a:lnTo>
                  <a:pt x="425196" y="1114425"/>
                </a:lnTo>
                <a:lnTo>
                  <a:pt x="425196" y="800734"/>
                </a:lnTo>
                <a:close/>
              </a:path>
              <a:path w="567054" h="1190625">
                <a:moveTo>
                  <a:pt x="460628" y="324612"/>
                </a:moveTo>
                <a:lnTo>
                  <a:pt x="106299" y="324612"/>
                </a:lnTo>
                <a:lnTo>
                  <a:pt x="64936" y="334819"/>
                </a:lnTo>
                <a:lnTo>
                  <a:pt x="31146" y="362648"/>
                </a:lnTo>
                <a:lnTo>
                  <a:pt x="8358" y="403907"/>
                </a:lnTo>
                <a:lnTo>
                  <a:pt x="0" y="454405"/>
                </a:lnTo>
                <a:lnTo>
                  <a:pt x="0" y="735838"/>
                </a:lnTo>
                <a:lnTo>
                  <a:pt x="4169" y="761087"/>
                </a:lnTo>
                <a:lnTo>
                  <a:pt x="15541" y="781716"/>
                </a:lnTo>
                <a:lnTo>
                  <a:pt x="32414" y="795631"/>
                </a:lnTo>
                <a:lnTo>
                  <a:pt x="53085" y="800734"/>
                </a:lnTo>
                <a:lnTo>
                  <a:pt x="73830" y="795631"/>
                </a:lnTo>
                <a:lnTo>
                  <a:pt x="90741" y="781716"/>
                </a:lnTo>
                <a:lnTo>
                  <a:pt x="102127" y="761087"/>
                </a:lnTo>
                <a:lnTo>
                  <a:pt x="106299" y="735838"/>
                </a:lnTo>
                <a:lnTo>
                  <a:pt x="106299" y="497713"/>
                </a:lnTo>
                <a:lnTo>
                  <a:pt x="566927" y="497713"/>
                </a:lnTo>
                <a:lnTo>
                  <a:pt x="566927" y="454405"/>
                </a:lnTo>
                <a:lnTo>
                  <a:pt x="558569" y="403907"/>
                </a:lnTo>
                <a:lnTo>
                  <a:pt x="535781" y="362648"/>
                </a:lnTo>
                <a:lnTo>
                  <a:pt x="501991" y="334819"/>
                </a:lnTo>
                <a:lnTo>
                  <a:pt x="460628" y="324612"/>
                </a:lnTo>
                <a:close/>
              </a:path>
              <a:path w="567054" h="1190625">
                <a:moveTo>
                  <a:pt x="566927" y="497713"/>
                </a:moveTo>
                <a:lnTo>
                  <a:pt x="460628" y="497713"/>
                </a:lnTo>
                <a:lnTo>
                  <a:pt x="460628" y="735838"/>
                </a:lnTo>
                <a:lnTo>
                  <a:pt x="464798" y="761087"/>
                </a:lnTo>
                <a:lnTo>
                  <a:pt x="476170" y="781716"/>
                </a:lnTo>
                <a:lnTo>
                  <a:pt x="493043" y="795631"/>
                </a:lnTo>
                <a:lnTo>
                  <a:pt x="513714" y="800734"/>
                </a:lnTo>
                <a:lnTo>
                  <a:pt x="534459" y="795631"/>
                </a:lnTo>
                <a:lnTo>
                  <a:pt x="551370" y="781716"/>
                </a:lnTo>
                <a:lnTo>
                  <a:pt x="562756" y="761087"/>
                </a:lnTo>
                <a:lnTo>
                  <a:pt x="566927" y="735838"/>
                </a:lnTo>
                <a:lnTo>
                  <a:pt x="566927" y="49771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6"/>
          <p:cNvSpPr/>
          <p:nvPr/>
        </p:nvSpPr>
        <p:spPr>
          <a:xfrm>
            <a:off x="8313039" y="1696974"/>
            <a:ext cx="757555" cy="1591310"/>
          </a:xfrm>
          <a:custGeom>
            <a:avLst/>
            <a:gdLst/>
            <a:ahLst/>
            <a:cxnLst/>
            <a:rect l="l" t="t" r="r" b="b"/>
            <a:pathLst>
              <a:path w="757554" h="1591310">
                <a:moveTo>
                  <a:pt x="378713" y="0"/>
                </a:moveTo>
                <a:lnTo>
                  <a:pt x="334599" y="7216"/>
                </a:lnTo>
                <a:lnTo>
                  <a:pt x="294992" y="27591"/>
                </a:lnTo>
                <a:lnTo>
                  <a:pt x="261461" y="59213"/>
                </a:lnTo>
                <a:lnTo>
                  <a:pt x="235570" y="100170"/>
                </a:lnTo>
                <a:lnTo>
                  <a:pt x="218888" y="148548"/>
                </a:lnTo>
                <a:lnTo>
                  <a:pt x="212978" y="202437"/>
                </a:lnTo>
                <a:lnTo>
                  <a:pt x="218888" y="256380"/>
                </a:lnTo>
                <a:lnTo>
                  <a:pt x="235570" y="304795"/>
                </a:lnTo>
                <a:lnTo>
                  <a:pt x="261461" y="345773"/>
                </a:lnTo>
                <a:lnTo>
                  <a:pt x="294992" y="377406"/>
                </a:lnTo>
                <a:lnTo>
                  <a:pt x="334599" y="397785"/>
                </a:lnTo>
                <a:lnTo>
                  <a:pt x="378713" y="405002"/>
                </a:lnTo>
                <a:lnTo>
                  <a:pt x="422828" y="397785"/>
                </a:lnTo>
                <a:lnTo>
                  <a:pt x="462435" y="377406"/>
                </a:lnTo>
                <a:lnTo>
                  <a:pt x="495966" y="345773"/>
                </a:lnTo>
                <a:lnTo>
                  <a:pt x="521857" y="304795"/>
                </a:lnTo>
                <a:lnTo>
                  <a:pt x="538539" y="256380"/>
                </a:lnTo>
                <a:lnTo>
                  <a:pt x="544449" y="202437"/>
                </a:lnTo>
                <a:lnTo>
                  <a:pt x="538539" y="148548"/>
                </a:lnTo>
                <a:lnTo>
                  <a:pt x="521857" y="100170"/>
                </a:lnTo>
                <a:lnTo>
                  <a:pt x="495966" y="59213"/>
                </a:lnTo>
                <a:lnTo>
                  <a:pt x="462435" y="27591"/>
                </a:lnTo>
                <a:lnTo>
                  <a:pt x="422828" y="7216"/>
                </a:lnTo>
                <a:lnTo>
                  <a:pt x="378713" y="0"/>
                </a:lnTo>
                <a:close/>
              </a:path>
              <a:path w="757554" h="1591310">
                <a:moveTo>
                  <a:pt x="568070" y="665352"/>
                </a:moveTo>
                <a:lnTo>
                  <a:pt x="189356" y="665352"/>
                </a:lnTo>
                <a:lnTo>
                  <a:pt x="189356" y="1489710"/>
                </a:lnTo>
                <a:lnTo>
                  <a:pt x="195847" y="1529226"/>
                </a:lnTo>
                <a:lnTo>
                  <a:pt x="213566" y="1561433"/>
                </a:lnTo>
                <a:lnTo>
                  <a:pt x="239881" y="1583114"/>
                </a:lnTo>
                <a:lnTo>
                  <a:pt x="272160" y="1591055"/>
                </a:lnTo>
                <a:lnTo>
                  <a:pt x="304460" y="1583114"/>
                </a:lnTo>
                <a:lnTo>
                  <a:pt x="330819" y="1561433"/>
                </a:lnTo>
                <a:lnTo>
                  <a:pt x="348581" y="1529226"/>
                </a:lnTo>
                <a:lnTo>
                  <a:pt x="355091" y="1489710"/>
                </a:lnTo>
                <a:lnTo>
                  <a:pt x="355091" y="1070355"/>
                </a:lnTo>
                <a:lnTo>
                  <a:pt x="568070" y="1070355"/>
                </a:lnTo>
                <a:lnTo>
                  <a:pt x="568070" y="665352"/>
                </a:lnTo>
                <a:close/>
              </a:path>
              <a:path w="757554" h="1591310">
                <a:moveTo>
                  <a:pt x="568070" y="1070355"/>
                </a:moveTo>
                <a:lnTo>
                  <a:pt x="402335" y="1070355"/>
                </a:lnTo>
                <a:lnTo>
                  <a:pt x="402335" y="1489710"/>
                </a:lnTo>
                <a:lnTo>
                  <a:pt x="408846" y="1529226"/>
                </a:lnTo>
                <a:lnTo>
                  <a:pt x="426608" y="1561433"/>
                </a:lnTo>
                <a:lnTo>
                  <a:pt x="452967" y="1583114"/>
                </a:lnTo>
                <a:lnTo>
                  <a:pt x="485266" y="1591055"/>
                </a:lnTo>
                <a:lnTo>
                  <a:pt x="517546" y="1583114"/>
                </a:lnTo>
                <a:lnTo>
                  <a:pt x="543861" y="1561433"/>
                </a:lnTo>
                <a:lnTo>
                  <a:pt x="561580" y="1529226"/>
                </a:lnTo>
                <a:lnTo>
                  <a:pt x="568070" y="1489710"/>
                </a:lnTo>
                <a:lnTo>
                  <a:pt x="568070" y="1070355"/>
                </a:lnTo>
                <a:close/>
              </a:path>
              <a:path w="757554" h="1591310">
                <a:moveTo>
                  <a:pt x="615441" y="433959"/>
                </a:moveTo>
                <a:lnTo>
                  <a:pt x="141985" y="433959"/>
                </a:lnTo>
                <a:lnTo>
                  <a:pt x="97129" y="442808"/>
                </a:lnTo>
                <a:lnTo>
                  <a:pt x="58155" y="467446"/>
                </a:lnTo>
                <a:lnTo>
                  <a:pt x="27411" y="505007"/>
                </a:lnTo>
                <a:lnTo>
                  <a:pt x="7244" y="552627"/>
                </a:lnTo>
                <a:lnTo>
                  <a:pt x="0" y="607440"/>
                </a:lnTo>
                <a:lnTo>
                  <a:pt x="0" y="983614"/>
                </a:lnTo>
                <a:lnTo>
                  <a:pt x="5574" y="1017367"/>
                </a:lnTo>
                <a:lnTo>
                  <a:pt x="20780" y="1044940"/>
                </a:lnTo>
                <a:lnTo>
                  <a:pt x="43344" y="1063535"/>
                </a:lnTo>
                <a:lnTo>
                  <a:pt x="70992" y="1070355"/>
                </a:lnTo>
                <a:lnTo>
                  <a:pt x="98641" y="1063535"/>
                </a:lnTo>
                <a:lnTo>
                  <a:pt x="121205" y="1044940"/>
                </a:lnTo>
                <a:lnTo>
                  <a:pt x="136411" y="1017367"/>
                </a:lnTo>
                <a:lnTo>
                  <a:pt x="141985" y="983614"/>
                </a:lnTo>
                <a:lnTo>
                  <a:pt x="141985" y="665352"/>
                </a:lnTo>
                <a:lnTo>
                  <a:pt x="757427" y="665352"/>
                </a:lnTo>
                <a:lnTo>
                  <a:pt x="757427" y="607440"/>
                </a:lnTo>
                <a:lnTo>
                  <a:pt x="750183" y="552627"/>
                </a:lnTo>
                <a:lnTo>
                  <a:pt x="730016" y="505007"/>
                </a:lnTo>
                <a:lnTo>
                  <a:pt x="699272" y="467446"/>
                </a:lnTo>
                <a:lnTo>
                  <a:pt x="660298" y="442808"/>
                </a:lnTo>
                <a:lnTo>
                  <a:pt x="615441" y="433959"/>
                </a:lnTo>
                <a:close/>
              </a:path>
              <a:path w="757554" h="1591310">
                <a:moveTo>
                  <a:pt x="757427" y="665352"/>
                </a:moveTo>
                <a:lnTo>
                  <a:pt x="615441" y="665352"/>
                </a:lnTo>
                <a:lnTo>
                  <a:pt x="615441" y="983614"/>
                </a:lnTo>
                <a:lnTo>
                  <a:pt x="621016" y="1017367"/>
                </a:lnTo>
                <a:lnTo>
                  <a:pt x="636222" y="1044940"/>
                </a:lnTo>
                <a:lnTo>
                  <a:pt x="658786" y="1063535"/>
                </a:lnTo>
                <a:lnTo>
                  <a:pt x="686434" y="1070355"/>
                </a:lnTo>
                <a:lnTo>
                  <a:pt x="714083" y="1063535"/>
                </a:lnTo>
                <a:lnTo>
                  <a:pt x="736647" y="1044940"/>
                </a:lnTo>
                <a:lnTo>
                  <a:pt x="751853" y="1017367"/>
                </a:lnTo>
                <a:lnTo>
                  <a:pt x="757427" y="983614"/>
                </a:lnTo>
                <a:lnTo>
                  <a:pt x="757427" y="665352"/>
                </a:lnTo>
                <a:close/>
              </a:path>
            </a:pathLst>
          </a:custGeom>
          <a:solidFill>
            <a:srgbClr val="FFE6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7"/>
          <p:cNvSpPr/>
          <p:nvPr/>
        </p:nvSpPr>
        <p:spPr>
          <a:xfrm>
            <a:off x="7560182" y="1404366"/>
            <a:ext cx="1000125" cy="2097405"/>
          </a:xfrm>
          <a:custGeom>
            <a:avLst/>
            <a:gdLst/>
            <a:ahLst/>
            <a:cxnLst/>
            <a:rect l="l" t="t" r="r" b="b"/>
            <a:pathLst>
              <a:path w="1000125" h="2097404">
                <a:moveTo>
                  <a:pt x="499872" y="0"/>
                </a:moveTo>
                <a:lnTo>
                  <a:pt x="455725" y="5407"/>
                </a:lnTo>
                <a:lnTo>
                  <a:pt x="414641" y="20921"/>
                </a:lnTo>
                <a:lnTo>
                  <a:pt x="377488" y="45481"/>
                </a:lnTo>
                <a:lnTo>
                  <a:pt x="345138" y="78025"/>
                </a:lnTo>
                <a:lnTo>
                  <a:pt x="318461" y="117493"/>
                </a:lnTo>
                <a:lnTo>
                  <a:pt x="298328" y="162823"/>
                </a:lnTo>
                <a:lnTo>
                  <a:pt x="285610" y="212955"/>
                </a:lnTo>
                <a:lnTo>
                  <a:pt x="281177" y="266826"/>
                </a:lnTo>
                <a:lnTo>
                  <a:pt x="285610" y="320740"/>
                </a:lnTo>
                <a:lnTo>
                  <a:pt x="298328" y="370903"/>
                </a:lnTo>
                <a:lnTo>
                  <a:pt x="318461" y="416256"/>
                </a:lnTo>
                <a:lnTo>
                  <a:pt x="345138" y="455739"/>
                </a:lnTo>
                <a:lnTo>
                  <a:pt x="377488" y="488293"/>
                </a:lnTo>
                <a:lnTo>
                  <a:pt x="414641" y="512857"/>
                </a:lnTo>
                <a:lnTo>
                  <a:pt x="455725" y="528373"/>
                </a:lnTo>
                <a:lnTo>
                  <a:pt x="499872" y="533781"/>
                </a:lnTo>
                <a:lnTo>
                  <a:pt x="544018" y="528373"/>
                </a:lnTo>
                <a:lnTo>
                  <a:pt x="585102" y="512857"/>
                </a:lnTo>
                <a:lnTo>
                  <a:pt x="622255" y="488293"/>
                </a:lnTo>
                <a:lnTo>
                  <a:pt x="654605" y="455739"/>
                </a:lnTo>
                <a:lnTo>
                  <a:pt x="681282" y="416256"/>
                </a:lnTo>
                <a:lnTo>
                  <a:pt x="701415" y="370903"/>
                </a:lnTo>
                <a:lnTo>
                  <a:pt x="714133" y="320740"/>
                </a:lnTo>
                <a:lnTo>
                  <a:pt x="718566" y="266826"/>
                </a:lnTo>
                <a:lnTo>
                  <a:pt x="714133" y="212955"/>
                </a:lnTo>
                <a:lnTo>
                  <a:pt x="701415" y="162823"/>
                </a:lnTo>
                <a:lnTo>
                  <a:pt x="681282" y="117493"/>
                </a:lnTo>
                <a:lnTo>
                  <a:pt x="654605" y="78025"/>
                </a:lnTo>
                <a:lnTo>
                  <a:pt x="622255" y="45481"/>
                </a:lnTo>
                <a:lnTo>
                  <a:pt x="585102" y="20921"/>
                </a:lnTo>
                <a:lnTo>
                  <a:pt x="544018" y="5407"/>
                </a:lnTo>
                <a:lnTo>
                  <a:pt x="499872" y="0"/>
                </a:lnTo>
                <a:close/>
              </a:path>
              <a:path w="1000125" h="2097404">
                <a:moveTo>
                  <a:pt x="749808" y="876935"/>
                </a:moveTo>
                <a:lnTo>
                  <a:pt x="249936" y="876935"/>
                </a:lnTo>
                <a:lnTo>
                  <a:pt x="249936" y="1963547"/>
                </a:lnTo>
                <a:lnTo>
                  <a:pt x="258502" y="2015585"/>
                </a:lnTo>
                <a:lnTo>
                  <a:pt x="281892" y="2058003"/>
                </a:lnTo>
                <a:lnTo>
                  <a:pt x="316640" y="2086562"/>
                </a:lnTo>
                <a:lnTo>
                  <a:pt x="359283" y="2097024"/>
                </a:lnTo>
                <a:lnTo>
                  <a:pt x="401925" y="2086562"/>
                </a:lnTo>
                <a:lnTo>
                  <a:pt x="436673" y="2058003"/>
                </a:lnTo>
                <a:lnTo>
                  <a:pt x="460063" y="2015585"/>
                </a:lnTo>
                <a:lnTo>
                  <a:pt x="468630" y="1963547"/>
                </a:lnTo>
                <a:lnTo>
                  <a:pt x="468630" y="1410716"/>
                </a:lnTo>
                <a:lnTo>
                  <a:pt x="749808" y="1410716"/>
                </a:lnTo>
                <a:lnTo>
                  <a:pt x="749808" y="876935"/>
                </a:lnTo>
                <a:close/>
              </a:path>
              <a:path w="1000125" h="2097404">
                <a:moveTo>
                  <a:pt x="749808" y="1410716"/>
                </a:moveTo>
                <a:lnTo>
                  <a:pt x="531114" y="1410716"/>
                </a:lnTo>
                <a:lnTo>
                  <a:pt x="531114" y="1963547"/>
                </a:lnTo>
                <a:lnTo>
                  <a:pt x="539680" y="2015585"/>
                </a:lnTo>
                <a:lnTo>
                  <a:pt x="563070" y="2058003"/>
                </a:lnTo>
                <a:lnTo>
                  <a:pt x="597818" y="2086562"/>
                </a:lnTo>
                <a:lnTo>
                  <a:pt x="640461" y="2097024"/>
                </a:lnTo>
                <a:lnTo>
                  <a:pt x="683103" y="2086562"/>
                </a:lnTo>
                <a:lnTo>
                  <a:pt x="717851" y="2058003"/>
                </a:lnTo>
                <a:lnTo>
                  <a:pt x="741241" y="2015585"/>
                </a:lnTo>
                <a:lnTo>
                  <a:pt x="749808" y="1963547"/>
                </a:lnTo>
                <a:lnTo>
                  <a:pt x="749808" y="1410716"/>
                </a:lnTo>
                <a:close/>
              </a:path>
              <a:path w="1000125" h="2097404">
                <a:moveTo>
                  <a:pt x="812292" y="571881"/>
                </a:moveTo>
                <a:lnTo>
                  <a:pt x="187451" y="571881"/>
                </a:lnTo>
                <a:lnTo>
                  <a:pt x="144477" y="577926"/>
                </a:lnTo>
                <a:lnTo>
                  <a:pt x="105024" y="595143"/>
                </a:lnTo>
                <a:lnTo>
                  <a:pt x="70219" y="622156"/>
                </a:lnTo>
                <a:lnTo>
                  <a:pt x="41187" y="657586"/>
                </a:lnTo>
                <a:lnTo>
                  <a:pt x="19056" y="700056"/>
                </a:lnTo>
                <a:lnTo>
                  <a:pt x="4951" y="748189"/>
                </a:lnTo>
                <a:lnTo>
                  <a:pt x="0" y="800608"/>
                </a:lnTo>
                <a:lnTo>
                  <a:pt x="0" y="1296416"/>
                </a:lnTo>
                <a:lnTo>
                  <a:pt x="7375" y="1340903"/>
                </a:lnTo>
                <a:lnTo>
                  <a:pt x="27479" y="1377235"/>
                </a:lnTo>
                <a:lnTo>
                  <a:pt x="57275" y="1401732"/>
                </a:lnTo>
                <a:lnTo>
                  <a:pt x="93725" y="1410716"/>
                </a:lnTo>
                <a:lnTo>
                  <a:pt x="130176" y="1401732"/>
                </a:lnTo>
                <a:lnTo>
                  <a:pt x="159972" y="1377235"/>
                </a:lnTo>
                <a:lnTo>
                  <a:pt x="180076" y="1340903"/>
                </a:lnTo>
                <a:lnTo>
                  <a:pt x="187451" y="1296416"/>
                </a:lnTo>
                <a:lnTo>
                  <a:pt x="187451" y="876935"/>
                </a:lnTo>
                <a:lnTo>
                  <a:pt x="999744" y="876935"/>
                </a:lnTo>
                <a:lnTo>
                  <a:pt x="999744" y="800608"/>
                </a:lnTo>
                <a:lnTo>
                  <a:pt x="994792" y="748189"/>
                </a:lnTo>
                <a:lnTo>
                  <a:pt x="980687" y="700056"/>
                </a:lnTo>
                <a:lnTo>
                  <a:pt x="958556" y="657586"/>
                </a:lnTo>
                <a:lnTo>
                  <a:pt x="929524" y="622156"/>
                </a:lnTo>
                <a:lnTo>
                  <a:pt x="894719" y="595143"/>
                </a:lnTo>
                <a:lnTo>
                  <a:pt x="855266" y="577926"/>
                </a:lnTo>
                <a:lnTo>
                  <a:pt x="812292" y="571881"/>
                </a:lnTo>
                <a:close/>
              </a:path>
              <a:path w="1000125" h="2097404">
                <a:moveTo>
                  <a:pt x="999744" y="876935"/>
                </a:moveTo>
                <a:lnTo>
                  <a:pt x="812292" y="876935"/>
                </a:lnTo>
                <a:lnTo>
                  <a:pt x="812292" y="1296416"/>
                </a:lnTo>
                <a:lnTo>
                  <a:pt x="819667" y="1340903"/>
                </a:lnTo>
                <a:lnTo>
                  <a:pt x="839771" y="1377235"/>
                </a:lnTo>
                <a:lnTo>
                  <a:pt x="869567" y="1401732"/>
                </a:lnTo>
                <a:lnTo>
                  <a:pt x="906018" y="1410716"/>
                </a:lnTo>
                <a:lnTo>
                  <a:pt x="942468" y="1401732"/>
                </a:lnTo>
                <a:lnTo>
                  <a:pt x="972264" y="1377235"/>
                </a:lnTo>
                <a:lnTo>
                  <a:pt x="992368" y="1340903"/>
                </a:lnTo>
                <a:lnTo>
                  <a:pt x="999744" y="1296416"/>
                </a:lnTo>
                <a:lnTo>
                  <a:pt x="999744" y="876935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8"/>
          <p:cNvSpPr/>
          <p:nvPr/>
        </p:nvSpPr>
        <p:spPr>
          <a:xfrm>
            <a:off x="6482796" y="1177289"/>
            <a:ext cx="1629410" cy="2519680"/>
          </a:xfrm>
          <a:custGeom>
            <a:avLst/>
            <a:gdLst/>
            <a:ahLst/>
            <a:cxnLst/>
            <a:rect l="l" t="t" r="r" b="b"/>
            <a:pathLst>
              <a:path w="1629409" h="2519679">
                <a:moveTo>
                  <a:pt x="154881" y="351297"/>
                </a:moveTo>
                <a:lnTo>
                  <a:pt x="113342" y="351297"/>
                </a:lnTo>
                <a:lnTo>
                  <a:pt x="73310" y="365135"/>
                </a:lnTo>
                <a:lnTo>
                  <a:pt x="37764" y="392811"/>
                </a:lnTo>
                <a:lnTo>
                  <a:pt x="12588" y="431899"/>
                </a:lnTo>
                <a:lnTo>
                  <a:pt x="0" y="475944"/>
                </a:lnTo>
                <a:lnTo>
                  <a:pt x="0" y="521640"/>
                </a:lnTo>
                <a:lnTo>
                  <a:pt x="12588" y="565685"/>
                </a:lnTo>
                <a:lnTo>
                  <a:pt x="37764" y="604774"/>
                </a:lnTo>
                <a:lnTo>
                  <a:pt x="451657" y="1060069"/>
                </a:lnTo>
                <a:lnTo>
                  <a:pt x="451657" y="2344547"/>
                </a:lnTo>
                <a:lnTo>
                  <a:pt x="457313" y="2391084"/>
                </a:lnTo>
                <a:lnTo>
                  <a:pt x="473285" y="2432830"/>
                </a:lnTo>
                <a:lnTo>
                  <a:pt x="498076" y="2468149"/>
                </a:lnTo>
                <a:lnTo>
                  <a:pt x="530190" y="2495404"/>
                </a:lnTo>
                <a:lnTo>
                  <a:pt x="568133" y="2512957"/>
                </a:lnTo>
                <a:lnTo>
                  <a:pt x="610407" y="2519172"/>
                </a:lnTo>
                <a:lnTo>
                  <a:pt x="652682" y="2512957"/>
                </a:lnTo>
                <a:lnTo>
                  <a:pt x="690624" y="2495404"/>
                </a:lnTo>
                <a:lnTo>
                  <a:pt x="722739" y="2468149"/>
                </a:lnTo>
                <a:lnTo>
                  <a:pt x="747530" y="2432830"/>
                </a:lnTo>
                <a:lnTo>
                  <a:pt x="763501" y="2391084"/>
                </a:lnTo>
                <a:lnTo>
                  <a:pt x="769157" y="2344547"/>
                </a:lnTo>
                <a:lnTo>
                  <a:pt x="769157" y="1745869"/>
                </a:lnTo>
                <a:lnTo>
                  <a:pt x="1177335" y="1745869"/>
                </a:lnTo>
                <a:lnTo>
                  <a:pt x="1177335" y="1060069"/>
                </a:lnTo>
                <a:lnTo>
                  <a:pt x="1460768" y="748284"/>
                </a:lnTo>
                <a:lnTo>
                  <a:pt x="553638" y="748284"/>
                </a:lnTo>
                <a:lnTo>
                  <a:pt x="230550" y="392811"/>
                </a:lnTo>
                <a:lnTo>
                  <a:pt x="194943" y="365135"/>
                </a:lnTo>
                <a:lnTo>
                  <a:pt x="154881" y="351297"/>
                </a:lnTo>
                <a:close/>
              </a:path>
              <a:path w="1629409" h="2519679">
                <a:moveTo>
                  <a:pt x="1177335" y="1745869"/>
                </a:moveTo>
                <a:lnTo>
                  <a:pt x="859835" y="1745869"/>
                </a:lnTo>
                <a:lnTo>
                  <a:pt x="859835" y="2344547"/>
                </a:lnTo>
                <a:lnTo>
                  <a:pt x="865491" y="2391084"/>
                </a:lnTo>
                <a:lnTo>
                  <a:pt x="881463" y="2432830"/>
                </a:lnTo>
                <a:lnTo>
                  <a:pt x="906254" y="2468149"/>
                </a:lnTo>
                <a:lnTo>
                  <a:pt x="938368" y="2495404"/>
                </a:lnTo>
                <a:lnTo>
                  <a:pt x="976311" y="2512957"/>
                </a:lnTo>
                <a:lnTo>
                  <a:pt x="1018585" y="2519172"/>
                </a:lnTo>
                <a:lnTo>
                  <a:pt x="1060860" y="2512957"/>
                </a:lnTo>
                <a:lnTo>
                  <a:pt x="1098802" y="2495404"/>
                </a:lnTo>
                <a:lnTo>
                  <a:pt x="1130917" y="2468149"/>
                </a:lnTo>
                <a:lnTo>
                  <a:pt x="1155708" y="2432830"/>
                </a:lnTo>
                <a:lnTo>
                  <a:pt x="1171679" y="2391084"/>
                </a:lnTo>
                <a:lnTo>
                  <a:pt x="1177335" y="2344547"/>
                </a:lnTo>
                <a:lnTo>
                  <a:pt x="1177335" y="1745869"/>
                </a:lnTo>
                <a:close/>
              </a:path>
              <a:path w="1629409" h="2519679">
                <a:moveTo>
                  <a:pt x="1515650" y="351297"/>
                </a:moveTo>
                <a:lnTo>
                  <a:pt x="1474112" y="351297"/>
                </a:lnTo>
                <a:lnTo>
                  <a:pt x="1434049" y="365135"/>
                </a:lnTo>
                <a:lnTo>
                  <a:pt x="1398442" y="392811"/>
                </a:lnTo>
                <a:lnTo>
                  <a:pt x="1075354" y="748284"/>
                </a:lnTo>
                <a:lnTo>
                  <a:pt x="1460768" y="748284"/>
                </a:lnTo>
                <a:lnTo>
                  <a:pt x="1591228" y="604774"/>
                </a:lnTo>
                <a:lnTo>
                  <a:pt x="1616405" y="565685"/>
                </a:lnTo>
                <a:lnTo>
                  <a:pt x="1628993" y="521640"/>
                </a:lnTo>
                <a:lnTo>
                  <a:pt x="1628993" y="475944"/>
                </a:lnTo>
                <a:lnTo>
                  <a:pt x="1616405" y="431899"/>
                </a:lnTo>
                <a:lnTo>
                  <a:pt x="1591228" y="392811"/>
                </a:lnTo>
                <a:lnTo>
                  <a:pt x="1555682" y="365135"/>
                </a:lnTo>
                <a:lnTo>
                  <a:pt x="1515650" y="351297"/>
                </a:lnTo>
                <a:close/>
              </a:path>
              <a:path w="1629409" h="2519679">
                <a:moveTo>
                  <a:pt x="814496" y="0"/>
                </a:moveTo>
                <a:lnTo>
                  <a:pt x="767484" y="3777"/>
                </a:lnTo>
                <a:lnTo>
                  <a:pt x="722646" y="14752"/>
                </a:lnTo>
                <a:lnTo>
                  <a:pt x="680466" y="32391"/>
                </a:lnTo>
                <a:lnTo>
                  <a:pt x="641430" y="56157"/>
                </a:lnTo>
                <a:lnTo>
                  <a:pt x="606023" y="85515"/>
                </a:lnTo>
                <a:lnTo>
                  <a:pt x="574732" y="119929"/>
                </a:lnTo>
                <a:lnTo>
                  <a:pt x="548042" y="158866"/>
                </a:lnTo>
                <a:lnTo>
                  <a:pt x="526438" y="201789"/>
                </a:lnTo>
                <a:lnTo>
                  <a:pt x="510405" y="248163"/>
                </a:lnTo>
                <a:lnTo>
                  <a:pt x="500429" y="297452"/>
                </a:lnTo>
                <a:lnTo>
                  <a:pt x="496996" y="349123"/>
                </a:lnTo>
                <a:lnTo>
                  <a:pt x="500429" y="400824"/>
                </a:lnTo>
                <a:lnTo>
                  <a:pt x="510405" y="450140"/>
                </a:lnTo>
                <a:lnTo>
                  <a:pt x="526438" y="496534"/>
                </a:lnTo>
                <a:lnTo>
                  <a:pt x="548042" y="539473"/>
                </a:lnTo>
                <a:lnTo>
                  <a:pt x="574732" y="578422"/>
                </a:lnTo>
                <a:lnTo>
                  <a:pt x="606023" y="612845"/>
                </a:lnTo>
                <a:lnTo>
                  <a:pt x="641430" y="642209"/>
                </a:lnTo>
                <a:lnTo>
                  <a:pt x="680466" y="665979"/>
                </a:lnTo>
                <a:lnTo>
                  <a:pt x="722646" y="683619"/>
                </a:lnTo>
                <a:lnTo>
                  <a:pt x="767484" y="694595"/>
                </a:lnTo>
                <a:lnTo>
                  <a:pt x="814496" y="698373"/>
                </a:lnTo>
                <a:lnTo>
                  <a:pt x="861508" y="694595"/>
                </a:lnTo>
                <a:lnTo>
                  <a:pt x="906347" y="683619"/>
                </a:lnTo>
                <a:lnTo>
                  <a:pt x="948527" y="665979"/>
                </a:lnTo>
                <a:lnTo>
                  <a:pt x="987563" y="642209"/>
                </a:lnTo>
                <a:lnTo>
                  <a:pt x="1022969" y="612845"/>
                </a:lnTo>
                <a:lnTo>
                  <a:pt x="1054260" y="578422"/>
                </a:lnTo>
                <a:lnTo>
                  <a:pt x="1080950" y="539473"/>
                </a:lnTo>
                <a:lnTo>
                  <a:pt x="1102555" y="496534"/>
                </a:lnTo>
                <a:lnTo>
                  <a:pt x="1118587" y="450140"/>
                </a:lnTo>
                <a:lnTo>
                  <a:pt x="1128563" y="400824"/>
                </a:lnTo>
                <a:lnTo>
                  <a:pt x="1131996" y="349123"/>
                </a:lnTo>
                <a:lnTo>
                  <a:pt x="1128563" y="297452"/>
                </a:lnTo>
                <a:lnTo>
                  <a:pt x="1118587" y="248163"/>
                </a:lnTo>
                <a:lnTo>
                  <a:pt x="1102555" y="201789"/>
                </a:lnTo>
                <a:lnTo>
                  <a:pt x="1080950" y="158866"/>
                </a:lnTo>
                <a:lnTo>
                  <a:pt x="1054260" y="119929"/>
                </a:lnTo>
                <a:lnTo>
                  <a:pt x="1022969" y="85515"/>
                </a:lnTo>
                <a:lnTo>
                  <a:pt x="987563" y="56157"/>
                </a:lnTo>
                <a:lnTo>
                  <a:pt x="948527" y="32391"/>
                </a:lnTo>
                <a:lnTo>
                  <a:pt x="906347" y="14752"/>
                </a:lnTo>
                <a:lnTo>
                  <a:pt x="861508" y="3777"/>
                </a:lnTo>
                <a:lnTo>
                  <a:pt x="814496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9"/>
          <p:cNvSpPr txBox="1"/>
          <p:nvPr/>
        </p:nvSpPr>
        <p:spPr>
          <a:xfrm>
            <a:off x="7136765" y="2106929"/>
            <a:ext cx="254000" cy="7569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algn="just">
              <a:lnSpc>
                <a:spcPts val="1800"/>
              </a:lnSpc>
              <a:spcBef>
                <a:spcPts val="460"/>
              </a:spcBef>
            </a:pPr>
            <a:r>
              <a:rPr sz="18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思 路 快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object 10"/>
          <p:cNvSpPr txBox="1"/>
          <p:nvPr/>
        </p:nvSpPr>
        <p:spPr>
          <a:xfrm>
            <a:off x="7899018" y="2095246"/>
            <a:ext cx="254000" cy="7569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algn="just">
              <a:lnSpc>
                <a:spcPts val="1800"/>
              </a:lnSpc>
              <a:spcBef>
                <a:spcPts val="460"/>
              </a:spcBef>
            </a:pPr>
            <a:r>
              <a:rPr sz="18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跑 得 快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4" name="object 11"/>
          <p:cNvSpPr txBox="1"/>
          <p:nvPr/>
        </p:nvSpPr>
        <p:spPr>
          <a:xfrm>
            <a:off x="8556243" y="2119629"/>
            <a:ext cx="72834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80"/>
              </a:lnSpc>
              <a:spcBef>
                <a:spcPts val="100"/>
              </a:spcBef>
              <a:tabLst>
                <a:tab pos="485775" algn="l"/>
              </a:tabLst>
            </a:pPr>
            <a:r>
              <a:rPr sz="18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嘴	出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>
              <a:lnSpc>
                <a:spcPts val="1800"/>
              </a:lnSpc>
              <a:tabLst>
                <a:tab pos="485775" algn="l"/>
              </a:tabLst>
            </a:pPr>
            <a:r>
              <a:rPr sz="18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巴	手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>
              <a:lnSpc>
                <a:spcPts val="1980"/>
              </a:lnSpc>
              <a:tabLst>
                <a:tab pos="485775" algn="l"/>
              </a:tabLst>
            </a:pPr>
            <a:r>
              <a:rPr sz="18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快	快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6223380" y="5732627"/>
            <a:ext cx="12458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专家潜质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" name="object 13"/>
          <p:cNvSpPr txBox="1"/>
          <p:nvPr/>
        </p:nvSpPr>
        <p:spPr>
          <a:xfrm>
            <a:off x="10683240" y="5740552"/>
            <a:ext cx="12446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销售潜质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8529828" y="3354578"/>
            <a:ext cx="1244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领导潜质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" name="object 15"/>
          <p:cNvSpPr/>
          <p:nvPr/>
        </p:nvSpPr>
        <p:spPr>
          <a:xfrm>
            <a:off x="3535298" y="3775709"/>
            <a:ext cx="166370" cy="120650"/>
          </a:xfrm>
          <a:custGeom>
            <a:avLst/>
            <a:gdLst/>
            <a:ahLst/>
            <a:cxnLst/>
            <a:rect l="l" t="t" r="r" b="b"/>
            <a:pathLst>
              <a:path w="166370" h="120650">
                <a:moveTo>
                  <a:pt x="0" y="0"/>
                </a:moveTo>
                <a:lnTo>
                  <a:pt x="166115" y="120395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6"/>
          <p:cNvSpPr/>
          <p:nvPr/>
        </p:nvSpPr>
        <p:spPr>
          <a:xfrm>
            <a:off x="3637407" y="3896105"/>
            <a:ext cx="64135" cy="195580"/>
          </a:xfrm>
          <a:custGeom>
            <a:avLst/>
            <a:gdLst/>
            <a:ahLst/>
            <a:cxnLst/>
            <a:rect l="l" t="t" r="r" b="b"/>
            <a:pathLst>
              <a:path w="64135" h="195579">
                <a:moveTo>
                  <a:pt x="64007" y="0"/>
                </a:moveTo>
                <a:lnTo>
                  <a:pt x="0" y="195072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7"/>
          <p:cNvSpPr/>
          <p:nvPr/>
        </p:nvSpPr>
        <p:spPr>
          <a:xfrm>
            <a:off x="3369183" y="3896105"/>
            <a:ext cx="62865" cy="195580"/>
          </a:xfrm>
          <a:custGeom>
            <a:avLst/>
            <a:gdLst/>
            <a:ahLst/>
            <a:cxnLst/>
            <a:rect l="l" t="t" r="r" b="b"/>
            <a:pathLst>
              <a:path w="62864" h="195579">
                <a:moveTo>
                  <a:pt x="62483" y="195072"/>
                </a:move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8"/>
          <p:cNvSpPr/>
          <p:nvPr/>
        </p:nvSpPr>
        <p:spPr>
          <a:xfrm>
            <a:off x="3369183" y="3775709"/>
            <a:ext cx="166370" cy="120650"/>
          </a:xfrm>
          <a:custGeom>
            <a:avLst/>
            <a:gdLst/>
            <a:ahLst/>
            <a:cxnLst/>
            <a:rect l="l" t="t" r="r" b="b"/>
            <a:pathLst>
              <a:path w="166370" h="120650">
                <a:moveTo>
                  <a:pt x="0" y="120395"/>
                </a:moveTo>
                <a:lnTo>
                  <a:pt x="16611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9"/>
          <p:cNvSpPr/>
          <p:nvPr/>
        </p:nvSpPr>
        <p:spPr>
          <a:xfrm>
            <a:off x="3535298" y="3600450"/>
            <a:ext cx="332740" cy="242570"/>
          </a:xfrm>
          <a:custGeom>
            <a:avLst/>
            <a:gdLst/>
            <a:ahLst/>
            <a:cxnLst/>
            <a:rect l="l" t="t" r="r" b="b"/>
            <a:pathLst>
              <a:path w="332739" h="242570">
                <a:moveTo>
                  <a:pt x="0" y="0"/>
                </a:moveTo>
                <a:lnTo>
                  <a:pt x="332231" y="242316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0"/>
          <p:cNvSpPr/>
          <p:nvPr/>
        </p:nvSpPr>
        <p:spPr>
          <a:xfrm>
            <a:off x="3739515" y="3842765"/>
            <a:ext cx="128270" cy="390525"/>
          </a:xfrm>
          <a:custGeom>
            <a:avLst/>
            <a:gdLst/>
            <a:ahLst/>
            <a:cxnLst/>
            <a:rect l="l" t="t" r="r" b="b"/>
            <a:pathLst>
              <a:path w="128270" h="390525">
                <a:moveTo>
                  <a:pt x="128015" y="0"/>
                </a:moveTo>
                <a:lnTo>
                  <a:pt x="0" y="390143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1"/>
          <p:cNvSpPr/>
          <p:nvPr/>
        </p:nvSpPr>
        <p:spPr>
          <a:xfrm>
            <a:off x="3329559" y="4232909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409955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2"/>
          <p:cNvSpPr/>
          <p:nvPr/>
        </p:nvSpPr>
        <p:spPr>
          <a:xfrm>
            <a:off x="3203066" y="3842765"/>
            <a:ext cx="127000" cy="390525"/>
          </a:xfrm>
          <a:custGeom>
            <a:avLst/>
            <a:gdLst/>
            <a:ahLst/>
            <a:cxnLst/>
            <a:rect l="l" t="t" r="r" b="b"/>
            <a:pathLst>
              <a:path w="127000" h="390525">
                <a:moveTo>
                  <a:pt x="126492" y="390143"/>
                </a:moveTo>
                <a:lnTo>
                  <a:pt x="0" y="0"/>
                </a:lnTo>
              </a:path>
            </a:pathLst>
          </a:custGeom>
          <a:ln w="952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3"/>
          <p:cNvSpPr/>
          <p:nvPr/>
        </p:nvSpPr>
        <p:spPr>
          <a:xfrm>
            <a:off x="3203066" y="3600450"/>
            <a:ext cx="332740" cy="242570"/>
          </a:xfrm>
          <a:custGeom>
            <a:avLst/>
            <a:gdLst/>
            <a:ahLst/>
            <a:cxnLst/>
            <a:rect l="l" t="t" r="r" b="b"/>
            <a:pathLst>
              <a:path w="332739" h="242570">
                <a:moveTo>
                  <a:pt x="0" y="242316"/>
                </a:moveTo>
                <a:lnTo>
                  <a:pt x="33223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4"/>
          <p:cNvSpPr/>
          <p:nvPr/>
        </p:nvSpPr>
        <p:spPr>
          <a:xfrm>
            <a:off x="3535298" y="3426714"/>
            <a:ext cx="498475" cy="361315"/>
          </a:xfrm>
          <a:custGeom>
            <a:avLst/>
            <a:gdLst/>
            <a:ahLst/>
            <a:cxnLst/>
            <a:rect l="l" t="t" r="r" b="b"/>
            <a:pathLst>
              <a:path w="498475" h="361314">
                <a:moveTo>
                  <a:pt x="0" y="0"/>
                </a:moveTo>
                <a:lnTo>
                  <a:pt x="498348" y="361188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5"/>
          <p:cNvSpPr/>
          <p:nvPr/>
        </p:nvSpPr>
        <p:spPr>
          <a:xfrm>
            <a:off x="3843146" y="3787902"/>
            <a:ext cx="190500" cy="585470"/>
          </a:xfrm>
          <a:custGeom>
            <a:avLst/>
            <a:gdLst/>
            <a:ahLst/>
            <a:cxnLst/>
            <a:rect l="l" t="t" r="r" b="b"/>
            <a:pathLst>
              <a:path w="190500" h="585470">
                <a:moveTo>
                  <a:pt x="190500" y="0"/>
                </a:moveTo>
                <a:lnTo>
                  <a:pt x="0" y="585216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6"/>
          <p:cNvSpPr/>
          <p:nvPr/>
        </p:nvSpPr>
        <p:spPr>
          <a:xfrm>
            <a:off x="3227451" y="4373117"/>
            <a:ext cx="615950" cy="0"/>
          </a:xfrm>
          <a:custGeom>
            <a:avLst/>
            <a:gdLst/>
            <a:ahLst/>
            <a:cxnLst/>
            <a:rect l="l" t="t" r="r" b="b"/>
            <a:pathLst>
              <a:path w="615950">
                <a:moveTo>
                  <a:pt x="615696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7"/>
          <p:cNvSpPr/>
          <p:nvPr/>
        </p:nvSpPr>
        <p:spPr>
          <a:xfrm>
            <a:off x="3036951" y="3787902"/>
            <a:ext cx="190500" cy="585470"/>
          </a:xfrm>
          <a:custGeom>
            <a:avLst/>
            <a:gdLst/>
            <a:ahLst/>
            <a:cxnLst/>
            <a:rect l="l" t="t" r="r" b="b"/>
            <a:pathLst>
              <a:path w="190500" h="585470">
                <a:moveTo>
                  <a:pt x="190500" y="585216"/>
                </a:move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8"/>
          <p:cNvSpPr/>
          <p:nvPr/>
        </p:nvSpPr>
        <p:spPr>
          <a:xfrm>
            <a:off x="3036951" y="3426714"/>
            <a:ext cx="498475" cy="361315"/>
          </a:xfrm>
          <a:custGeom>
            <a:avLst/>
            <a:gdLst/>
            <a:ahLst/>
            <a:cxnLst/>
            <a:rect l="l" t="t" r="r" b="b"/>
            <a:pathLst>
              <a:path w="498475" h="361314">
                <a:moveTo>
                  <a:pt x="0" y="361188"/>
                </a:moveTo>
                <a:lnTo>
                  <a:pt x="49834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9"/>
          <p:cNvSpPr/>
          <p:nvPr/>
        </p:nvSpPr>
        <p:spPr>
          <a:xfrm>
            <a:off x="3535298" y="3251454"/>
            <a:ext cx="664845" cy="483234"/>
          </a:xfrm>
          <a:custGeom>
            <a:avLst/>
            <a:gdLst/>
            <a:ahLst/>
            <a:cxnLst/>
            <a:rect l="l" t="t" r="r" b="b"/>
            <a:pathLst>
              <a:path w="664845" h="483235">
                <a:moveTo>
                  <a:pt x="0" y="0"/>
                </a:moveTo>
                <a:lnTo>
                  <a:pt x="664463" y="483108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0"/>
          <p:cNvSpPr/>
          <p:nvPr/>
        </p:nvSpPr>
        <p:spPr>
          <a:xfrm>
            <a:off x="3945254" y="3734561"/>
            <a:ext cx="254635" cy="780415"/>
          </a:xfrm>
          <a:custGeom>
            <a:avLst/>
            <a:gdLst/>
            <a:ahLst/>
            <a:cxnLst/>
            <a:rect l="l" t="t" r="r" b="b"/>
            <a:pathLst>
              <a:path w="254635" h="780414">
                <a:moveTo>
                  <a:pt x="254508" y="0"/>
                </a:moveTo>
                <a:lnTo>
                  <a:pt x="0" y="780288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1"/>
          <p:cNvSpPr/>
          <p:nvPr/>
        </p:nvSpPr>
        <p:spPr>
          <a:xfrm>
            <a:off x="3123819" y="4514850"/>
            <a:ext cx="821690" cy="0"/>
          </a:xfrm>
          <a:custGeom>
            <a:avLst/>
            <a:gdLst/>
            <a:ahLst/>
            <a:cxnLst/>
            <a:rect l="l" t="t" r="r" b="b"/>
            <a:pathLst>
              <a:path w="821689">
                <a:moveTo>
                  <a:pt x="821435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2"/>
          <p:cNvSpPr/>
          <p:nvPr/>
        </p:nvSpPr>
        <p:spPr>
          <a:xfrm>
            <a:off x="2870835" y="3734561"/>
            <a:ext cx="253365" cy="780415"/>
          </a:xfrm>
          <a:custGeom>
            <a:avLst/>
            <a:gdLst/>
            <a:ahLst/>
            <a:cxnLst/>
            <a:rect l="l" t="t" r="r" b="b"/>
            <a:pathLst>
              <a:path w="253364" h="780414">
                <a:moveTo>
                  <a:pt x="252983" y="780288"/>
                </a:move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3"/>
          <p:cNvSpPr/>
          <p:nvPr/>
        </p:nvSpPr>
        <p:spPr>
          <a:xfrm>
            <a:off x="2870835" y="3251454"/>
            <a:ext cx="664845" cy="483234"/>
          </a:xfrm>
          <a:custGeom>
            <a:avLst/>
            <a:gdLst/>
            <a:ahLst/>
            <a:cxnLst/>
            <a:rect l="l" t="t" r="r" b="b"/>
            <a:pathLst>
              <a:path w="664845" h="483235">
                <a:moveTo>
                  <a:pt x="0" y="483108"/>
                </a:moveTo>
                <a:lnTo>
                  <a:pt x="66446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4"/>
          <p:cNvSpPr/>
          <p:nvPr/>
        </p:nvSpPr>
        <p:spPr>
          <a:xfrm>
            <a:off x="3535298" y="3076194"/>
            <a:ext cx="830580" cy="603885"/>
          </a:xfrm>
          <a:custGeom>
            <a:avLst/>
            <a:gdLst/>
            <a:ahLst/>
            <a:cxnLst/>
            <a:rect l="l" t="t" r="r" b="b"/>
            <a:pathLst>
              <a:path w="830579" h="603885">
                <a:moveTo>
                  <a:pt x="0" y="0"/>
                </a:moveTo>
                <a:lnTo>
                  <a:pt x="830579" y="603503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5"/>
          <p:cNvSpPr/>
          <p:nvPr/>
        </p:nvSpPr>
        <p:spPr>
          <a:xfrm>
            <a:off x="4047363" y="3679697"/>
            <a:ext cx="318770" cy="977265"/>
          </a:xfrm>
          <a:custGeom>
            <a:avLst/>
            <a:gdLst/>
            <a:ahLst/>
            <a:cxnLst/>
            <a:rect l="l" t="t" r="r" b="b"/>
            <a:pathLst>
              <a:path w="318770" h="977264">
                <a:moveTo>
                  <a:pt x="318515" y="0"/>
                </a:moveTo>
                <a:lnTo>
                  <a:pt x="0" y="976883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6"/>
          <p:cNvSpPr/>
          <p:nvPr/>
        </p:nvSpPr>
        <p:spPr>
          <a:xfrm>
            <a:off x="3021710" y="4656582"/>
            <a:ext cx="1026160" cy="0"/>
          </a:xfrm>
          <a:custGeom>
            <a:avLst/>
            <a:gdLst/>
            <a:ahLst/>
            <a:cxnLst/>
            <a:rect l="l" t="t" r="r" b="b"/>
            <a:pathLst>
              <a:path w="1026160">
                <a:moveTo>
                  <a:pt x="1025651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7"/>
          <p:cNvSpPr/>
          <p:nvPr/>
        </p:nvSpPr>
        <p:spPr>
          <a:xfrm>
            <a:off x="2704719" y="3679697"/>
            <a:ext cx="317500" cy="977265"/>
          </a:xfrm>
          <a:custGeom>
            <a:avLst/>
            <a:gdLst/>
            <a:ahLst/>
            <a:cxnLst/>
            <a:rect l="l" t="t" r="r" b="b"/>
            <a:pathLst>
              <a:path w="317500" h="977264">
                <a:moveTo>
                  <a:pt x="316992" y="976883"/>
                </a:move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8"/>
          <p:cNvSpPr/>
          <p:nvPr/>
        </p:nvSpPr>
        <p:spPr>
          <a:xfrm>
            <a:off x="2704719" y="3076194"/>
            <a:ext cx="830580" cy="603885"/>
          </a:xfrm>
          <a:custGeom>
            <a:avLst/>
            <a:gdLst/>
            <a:ahLst/>
            <a:cxnLst/>
            <a:rect l="l" t="t" r="r" b="b"/>
            <a:pathLst>
              <a:path w="830579" h="603885">
                <a:moveTo>
                  <a:pt x="0" y="603503"/>
                </a:moveTo>
                <a:lnTo>
                  <a:pt x="83058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9"/>
          <p:cNvSpPr/>
          <p:nvPr/>
        </p:nvSpPr>
        <p:spPr>
          <a:xfrm>
            <a:off x="3535298" y="2902457"/>
            <a:ext cx="996950" cy="723900"/>
          </a:xfrm>
          <a:custGeom>
            <a:avLst/>
            <a:gdLst/>
            <a:ahLst/>
            <a:cxnLst/>
            <a:rect l="l" t="t" r="r" b="b"/>
            <a:pathLst>
              <a:path w="996950" h="723900">
                <a:moveTo>
                  <a:pt x="0" y="0"/>
                </a:moveTo>
                <a:lnTo>
                  <a:pt x="996696" y="72390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0"/>
          <p:cNvSpPr/>
          <p:nvPr/>
        </p:nvSpPr>
        <p:spPr>
          <a:xfrm>
            <a:off x="4150995" y="3626358"/>
            <a:ext cx="381000" cy="1172210"/>
          </a:xfrm>
          <a:custGeom>
            <a:avLst/>
            <a:gdLst/>
            <a:ahLst/>
            <a:cxnLst/>
            <a:rect l="l" t="t" r="r" b="b"/>
            <a:pathLst>
              <a:path w="381000" h="1172210">
                <a:moveTo>
                  <a:pt x="381000" y="0"/>
                </a:moveTo>
                <a:lnTo>
                  <a:pt x="0" y="1171955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1"/>
          <p:cNvSpPr/>
          <p:nvPr/>
        </p:nvSpPr>
        <p:spPr>
          <a:xfrm>
            <a:off x="2918079" y="4798314"/>
            <a:ext cx="1233170" cy="0"/>
          </a:xfrm>
          <a:custGeom>
            <a:avLst/>
            <a:gdLst/>
            <a:ahLst/>
            <a:cxnLst/>
            <a:rect l="l" t="t" r="r" b="b"/>
            <a:pathLst>
              <a:path w="1233170">
                <a:moveTo>
                  <a:pt x="1232916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2"/>
          <p:cNvSpPr/>
          <p:nvPr/>
        </p:nvSpPr>
        <p:spPr>
          <a:xfrm>
            <a:off x="2538602" y="3626358"/>
            <a:ext cx="379730" cy="1172210"/>
          </a:xfrm>
          <a:custGeom>
            <a:avLst/>
            <a:gdLst/>
            <a:ahLst/>
            <a:cxnLst/>
            <a:rect l="l" t="t" r="r" b="b"/>
            <a:pathLst>
              <a:path w="379730" h="1172210">
                <a:moveTo>
                  <a:pt x="379476" y="1171955"/>
                </a:move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3"/>
          <p:cNvSpPr/>
          <p:nvPr/>
        </p:nvSpPr>
        <p:spPr>
          <a:xfrm>
            <a:off x="2538602" y="2902457"/>
            <a:ext cx="996950" cy="723900"/>
          </a:xfrm>
          <a:custGeom>
            <a:avLst/>
            <a:gdLst/>
            <a:ahLst/>
            <a:cxnLst/>
            <a:rect l="l" t="t" r="r" b="b"/>
            <a:pathLst>
              <a:path w="996950" h="723900">
                <a:moveTo>
                  <a:pt x="0" y="723900"/>
                </a:moveTo>
                <a:lnTo>
                  <a:pt x="996696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4"/>
          <p:cNvSpPr/>
          <p:nvPr/>
        </p:nvSpPr>
        <p:spPr>
          <a:xfrm>
            <a:off x="3535298" y="2727198"/>
            <a:ext cx="1163320" cy="844550"/>
          </a:xfrm>
          <a:custGeom>
            <a:avLst/>
            <a:gdLst/>
            <a:ahLst/>
            <a:cxnLst/>
            <a:rect l="l" t="t" r="r" b="b"/>
            <a:pathLst>
              <a:path w="1163320" h="844550">
                <a:moveTo>
                  <a:pt x="0" y="0"/>
                </a:moveTo>
                <a:lnTo>
                  <a:pt x="1162812" y="844296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5"/>
          <p:cNvSpPr/>
          <p:nvPr/>
        </p:nvSpPr>
        <p:spPr>
          <a:xfrm>
            <a:off x="4253103" y="3571494"/>
            <a:ext cx="445134" cy="1367155"/>
          </a:xfrm>
          <a:custGeom>
            <a:avLst/>
            <a:gdLst/>
            <a:ahLst/>
            <a:cxnLst/>
            <a:rect l="l" t="t" r="r" b="b"/>
            <a:pathLst>
              <a:path w="445135" h="1367154">
                <a:moveTo>
                  <a:pt x="445008" y="0"/>
                </a:moveTo>
                <a:lnTo>
                  <a:pt x="0" y="1367027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6"/>
          <p:cNvSpPr/>
          <p:nvPr/>
        </p:nvSpPr>
        <p:spPr>
          <a:xfrm>
            <a:off x="2815970" y="4938521"/>
            <a:ext cx="1437640" cy="0"/>
          </a:xfrm>
          <a:custGeom>
            <a:avLst/>
            <a:gdLst/>
            <a:ahLst/>
            <a:cxnLst/>
            <a:rect l="l" t="t" r="r" b="b"/>
            <a:pathLst>
              <a:path w="1437639">
                <a:moveTo>
                  <a:pt x="1437132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7"/>
          <p:cNvSpPr/>
          <p:nvPr/>
        </p:nvSpPr>
        <p:spPr>
          <a:xfrm>
            <a:off x="2372486" y="3571494"/>
            <a:ext cx="443865" cy="1367155"/>
          </a:xfrm>
          <a:custGeom>
            <a:avLst/>
            <a:gdLst/>
            <a:ahLst/>
            <a:cxnLst/>
            <a:rect l="l" t="t" r="r" b="b"/>
            <a:pathLst>
              <a:path w="443864" h="1367154">
                <a:moveTo>
                  <a:pt x="443483" y="1367027"/>
                </a:moveTo>
                <a:lnTo>
                  <a:pt x="0" y="0"/>
                </a:lnTo>
              </a:path>
            </a:pathLst>
          </a:custGeom>
          <a:ln w="952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8"/>
          <p:cNvSpPr/>
          <p:nvPr/>
        </p:nvSpPr>
        <p:spPr>
          <a:xfrm>
            <a:off x="2372486" y="2727198"/>
            <a:ext cx="1163320" cy="844550"/>
          </a:xfrm>
          <a:custGeom>
            <a:avLst/>
            <a:gdLst/>
            <a:ahLst/>
            <a:cxnLst/>
            <a:rect l="l" t="t" r="r" b="b"/>
            <a:pathLst>
              <a:path w="1163320" h="844550">
                <a:moveTo>
                  <a:pt x="0" y="844296"/>
                </a:moveTo>
                <a:lnTo>
                  <a:pt x="116281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9"/>
          <p:cNvSpPr/>
          <p:nvPr/>
        </p:nvSpPr>
        <p:spPr>
          <a:xfrm>
            <a:off x="3535298" y="2553461"/>
            <a:ext cx="1327785" cy="965200"/>
          </a:xfrm>
          <a:custGeom>
            <a:avLst/>
            <a:gdLst/>
            <a:ahLst/>
            <a:cxnLst/>
            <a:rect l="l" t="t" r="r" b="b"/>
            <a:pathLst>
              <a:path w="1327785" h="965200">
                <a:moveTo>
                  <a:pt x="0" y="0"/>
                </a:moveTo>
                <a:lnTo>
                  <a:pt x="1327403" y="964691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0"/>
          <p:cNvSpPr/>
          <p:nvPr/>
        </p:nvSpPr>
        <p:spPr>
          <a:xfrm>
            <a:off x="4355210" y="3518153"/>
            <a:ext cx="508000" cy="1562100"/>
          </a:xfrm>
          <a:custGeom>
            <a:avLst/>
            <a:gdLst/>
            <a:ahLst/>
            <a:cxnLst/>
            <a:rect l="l" t="t" r="r" b="b"/>
            <a:pathLst>
              <a:path w="508000" h="1562100">
                <a:moveTo>
                  <a:pt x="507491" y="0"/>
                </a:moveTo>
                <a:lnTo>
                  <a:pt x="0" y="156210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1"/>
          <p:cNvSpPr/>
          <p:nvPr/>
        </p:nvSpPr>
        <p:spPr>
          <a:xfrm>
            <a:off x="2713863" y="5080253"/>
            <a:ext cx="1641475" cy="0"/>
          </a:xfrm>
          <a:custGeom>
            <a:avLst/>
            <a:gdLst/>
            <a:ahLst/>
            <a:cxnLst/>
            <a:rect l="l" t="t" r="r" b="b"/>
            <a:pathLst>
              <a:path w="1641475">
                <a:moveTo>
                  <a:pt x="1641348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2"/>
          <p:cNvSpPr/>
          <p:nvPr/>
        </p:nvSpPr>
        <p:spPr>
          <a:xfrm>
            <a:off x="2206370" y="3518153"/>
            <a:ext cx="508000" cy="1562100"/>
          </a:xfrm>
          <a:custGeom>
            <a:avLst/>
            <a:gdLst/>
            <a:ahLst/>
            <a:cxnLst/>
            <a:rect l="l" t="t" r="r" b="b"/>
            <a:pathLst>
              <a:path w="508000" h="1562100">
                <a:moveTo>
                  <a:pt x="507492" y="1562100"/>
                </a:move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3"/>
          <p:cNvSpPr/>
          <p:nvPr/>
        </p:nvSpPr>
        <p:spPr>
          <a:xfrm>
            <a:off x="2206370" y="2553461"/>
            <a:ext cx="1329055" cy="965200"/>
          </a:xfrm>
          <a:custGeom>
            <a:avLst/>
            <a:gdLst/>
            <a:ahLst/>
            <a:cxnLst/>
            <a:rect l="l" t="t" r="r" b="b"/>
            <a:pathLst>
              <a:path w="1329054" h="965200">
                <a:moveTo>
                  <a:pt x="0" y="964691"/>
                </a:moveTo>
                <a:lnTo>
                  <a:pt x="132892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4"/>
          <p:cNvSpPr/>
          <p:nvPr/>
        </p:nvSpPr>
        <p:spPr>
          <a:xfrm>
            <a:off x="3535298" y="2378201"/>
            <a:ext cx="1493520" cy="1087120"/>
          </a:xfrm>
          <a:custGeom>
            <a:avLst/>
            <a:gdLst/>
            <a:ahLst/>
            <a:cxnLst/>
            <a:rect l="l" t="t" r="r" b="b"/>
            <a:pathLst>
              <a:path w="1493520" h="1087120">
                <a:moveTo>
                  <a:pt x="0" y="0"/>
                </a:moveTo>
                <a:lnTo>
                  <a:pt x="1493520" y="1086612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5"/>
          <p:cNvSpPr/>
          <p:nvPr/>
        </p:nvSpPr>
        <p:spPr>
          <a:xfrm>
            <a:off x="4458842" y="3464814"/>
            <a:ext cx="570230" cy="1757680"/>
          </a:xfrm>
          <a:custGeom>
            <a:avLst/>
            <a:gdLst/>
            <a:ahLst/>
            <a:cxnLst/>
            <a:rect l="l" t="t" r="r" b="b"/>
            <a:pathLst>
              <a:path w="570229" h="1757679">
                <a:moveTo>
                  <a:pt x="569976" y="0"/>
                </a:moveTo>
                <a:lnTo>
                  <a:pt x="0" y="1757172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6"/>
          <p:cNvSpPr/>
          <p:nvPr/>
        </p:nvSpPr>
        <p:spPr>
          <a:xfrm>
            <a:off x="2610230" y="5221985"/>
            <a:ext cx="1849120" cy="0"/>
          </a:xfrm>
          <a:custGeom>
            <a:avLst/>
            <a:gdLst/>
            <a:ahLst/>
            <a:cxnLst/>
            <a:rect l="l" t="t" r="r" b="b"/>
            <a:pathLst>
              <a:path w="1849120">
                <a:moveTo>
                  <a:pt x="1848611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57"/>
          <p:cNvSpPr/>
          <p:nvPr/>
        </p:nvSpPr>
        <p:spPr>
          <a:xfrm>
            <a:off x="2040254" y="3464814"/>
            <a:ext cx="570230" cy="1757680"/>
          </a:xfrm>
          <a:custGeom>
            <a:avLst/>
            <a:gdLst/>
            <a:ahLst/>
            <a:cxnLst/>
            <a:rect l="l" t="t" r="r" b="b"/>
            <a:pathLst>
              <a:path w="570230" h="1757679">
                <a:moveTo>
                  <a:pt x="569976" y="1757172"/>
                </a:move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8"/>
          <p:cNvSpPr/>
          <p:nvPr/>
        </p:nvSpPr>
        <p:spPr>
          <a:xfrm>
            <a:off x="2040254" y="2378201"/>
            <a:ext cx="1495425" cy="1087120"/>
          </a:xfrm>
          <a:custGeom>
            <a:avLst/>
            <a:gdLst/>
            <a:ahLst/>
            <a:cxnLst/>
            <a:rect l="l" t="t" r="r" b="b"/>
            <a:pathLst>
              <a:path w="1495425" h="1087120">
                <a:moveTo>
                  <a:pt x="0" y="1086612"/>
                </a:moveTo>
                <a:lnTo>
                  <a:pt x="1495044" y="0"/>
                </a:lnTo>
              </a:path>
            </a:pathLst>
          </a:custGeom>
          <a:ln w="952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59"/>
          <p:cNvSpPr/>
          <p:nvPr/>
        </p:nvSpPr>
        <p:spPr>
          <a:xfrm>
            <a:off x="3535298" y="2202942"/>
            <a:ext cx="1659889" cy="1207135"/>
          </a:xfrm>
          <a:custGeom>
            <a:avLst/>
            <a:gdLst/>
            <a:ahLst/>
            <a:cxnLst/>
            <a:rect l="l" t="t" r="r" b="b"/>
            <a:pathLst>
              <a:path w="1659889" h="1207135">
                <a:moveTo>
                  <a:pt x="0" y="0"/>
                </a:moveTo>
                <a:lnTo>
                  <a:pt x="1659636" y="1207008"/>
                </a:lnTo>
              </a:path>
            </a:pathLst>
          </a:custGeom>
          <a:ln w="952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0"/>
          <p:cNvSpPr/>
          <p:nvPr/>
        </p:nvSpPr>
        <p:spPr>
          <a:xfrm>
            <a:off x="4560951" y="3409950"/>
            <a:ext cx="634365" cy="1952625"/>
          </a:xfrm>
          <a:custGeom>
            <a:avLst/>
            <a:gdLst/>
            <a:ahLst/>
            <a:cxnLst/>
            <a:rect l="l" t="t" r="r" b="b"/>
            <a:pathLst>
              <a:path w="634364" h="1952625">
                <a:moveTo>
                  <a:pt x="633984" y="0"/>
                </a:moveTo>
                <a:lnTo>
                  <a:pt x="0" y="1952244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1"/>
          <p:cNvSpPr/>
          <p:nvPr/>
        </p:nvSpPr>
        <p:spPr>
          <a:xfrm>
            <a:off x="2508123" y="5362194"/>
            <a:ext cx="2052955" cy="0"/>
          </a:xfrm>
          <a:custGeom>
            <a:avLst/>
            <a:gdLst/>
            <a:ahLst/>
            <a:cxnLst/>
            <a:rect l="l" t="t" r="r" b="b"/>
            <a:pathLst>
              <a:path w="2052954">
                <a:moveTo>
                  <a:pt x="2052827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2"/>
          <p:cNvSpPr/>
          <p:nvPr/>
        </p:nvSpPr>
        <p:spPr>
          <a:xfrm>
            <a:off x="1874139" y="3409950"/>
            <a:ext cx="634365" cy="1952625"/>
          </a:xfrm>
          <a:custGeom>
            <a:avLst/>
            <a:gdLst/>
            <a:ahLst/>
            <a:cxnLst/>
            <a:rect l="l" t="t" r="r" b="b"/>
            <a:pathLst>
              <a:path w="634364" h="1952625">
                <a:moveTo>
                  <a:pt x="633984" y="1952244"/>
                </a:move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3"/>
          <p:cNvSpPr/>
          <p:nvPr/>
        </p:nvSpPr>
        <p:spPr>
          <a:xfrm>
            <a:off x="1874139" y="2202942"/>
            <a:ext cx="1661160" cy="1207135"/>
          </a:xfrm>
          <a:custGeom>
            <a:avLst/>
            <a:gdLst/>
            <a:ahLst/>
            <a:cxnLst/>
            <a:rect l="l" t="t" r="r" b="b"/>
            <a:pathLst>
              <a:path w="1661160" h="1207135">
                <a:moveTo>
                  <a:pt x="0" y="1207008"/>
                </a:moveTo>
                <a:lnTo>
                  <a:pt x="166116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4"/>
          <p:cNvSpPr/>
          <p:nvPr/>
        </p:nvSpPr>
        <p:spPr>
          <a:xfrm>
            <a:off x="1873376" y="2727960"/>
            <a:ext cx="2990215" cy="2493645"/>
          </a:xfrm>
          <a:custGeom>
            <a:avLst/>
            <a:gdLst/>
            <a:ahLst/>
            <a:cxnLst/>
            <a:rect l="l" t="t" r="r" b="b"/>
            <a:pathLst>
              <a:path w="2990215" h="2493645">
                <a:moveTo>
                  <a:pt x="0" y="682751"/>
                </a:moveTo>
                <a:lnTo>
                  <a:pt x="1661160" y="0"/>
                </a:lnTo>
                <a:lnTo>
                  <a:pt x="2990088" y="790955"/>
                </a:lnTo>
                <a:lnTo>
                  <a:pt x="2380488" y="2211323"/>
                </a:lnTo>
                <a:lnTo>
                  <a:pt x="737616" y="2493264"/>
                </a:lnTo>
                <a:lnTo>
                  <a:pt x="0" y="682751"/>
                </a:lnTo>
              </a:path>
            </a:pathLst>
          </a:custGeom>
          <a:ln w="28575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5"/>
          <p:cNvSpPr/>
          <p:nvPr/>
        </p:nvSpPr>
        <p:spPr>
          <a:xfrm>
            <a:off x="1873376" y="2203704"/>
            <a:ext cx="3322320" cy="3159760"/>
          </a:xfrm>
          <a:custGeom>
            <a:avLst/>
            <a:gdLst/>
            <a:ahLst/>
            <a:cxnLst/>
            <a:rect l="l" t="t" r="r" b="b"/>
            <a:pathLst>
              <a:path w="3322320" h="3159760">
                <a:moveTo>
                  <a:pt x="0" y="1207008"/>
                </a:moveTo>
                <a:lnTo>
                  <a:pt x="1661160" y="0"/>
                </a:lnTo>
                <a:lnTo>
                  <a:pt x="3322320" y="1207008"/>
                </a:lnTo>
                <a:lnTo>
                  <a:pt x="2688336" y="3159252"/>
                </a:lnTo>
                <a:lnTo>
                  <a:pt x="635508" y="3159252"/>
                </a:lnTo>
                <a:lnTo>
                  <a:pt x="0" y="1207008"/>
                </a:lnTo>
              </a:path>
            </a:pathLst>
          </a:custGeom>
          <a:ln w="28575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6"/>
          <p:cNvSpPr/>
          <p:nvPr/>
        </p:nvSpPr>
        <p:spPr>
          <a:xfrm>
            <a:off x="3190875" y="1703057"/>
            <a:ext cx="686562" cy="39396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7"/>
          <p:cNvSpPr/>
          <p:nvPr/>
        </p:nvSpPr>
        <p:spPr>
          <a:xfrm>
            <a:off x="5260466" y="3172193"/>
            <a:ext cx="686562" cy="39396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68"/>
          <p:cNvSpPr/>
          <p:nvPr/>
        </p:nvSpPr>
        <p:spPr>
          <a:xfrm>
            <a:off x="4600575" y="5203710"/>
            <a:ext cx="686562" cy="39241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69"/>
          <p:cNvSpPr/>
          <p:nvPr/>
        </p:nvSpPr>
        <p:spPr>
          <a:xfrm>
            <a:off x="1779651" y="5203710"/>
            <a:ext cx="686562" cy="39241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0"/>
          <p:cNvSpPr/>
          <p:nvPr/>
        </p:nvSpPr>
        <p:spPr>
          <a:xfrm>
            <a:off x="1119758" y="3172193"/>
            <a:ext cx="686562" cy="39396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1"/>
          <p:cNvSpPr/>
          <p:nvPr/>
        </p:nvSpPr>
        <p:spPr>
          <a:xfrm>
            <a:off x="3190875" y="1703057"/>
            <a:ext cx="687324" cy="3947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2"/>
          <p:cNvSpPr txBox="1"/>
          <p:nvPr/>
        </p:nvSpPr>
        <p:spPr>
          <a:xfrm>
            <a:off x="3179445" y="1750136"/>
            <a:ext cx="711200" cy="2281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585858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懂客户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86995">
              <a:lnSpc>
                <a:spcPct val="100000"/>
              </a:lnSpc>
              <a:spcBef>
                <a:spcPts val="765"/>
              </a:spcBef>
            </a:pPr>
            <a:r>
              <a:rPr sz="900" dirty="0">
                <a:solidFill>
                  <a:srgbClr val="585858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10</a:t>
            </a:r>
            <a:endParaRPr sz="9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54305">
              <a:lnSpc>
                <a:spcPct val="100000"/>
              </a:lnSpc>
              <a:spcBef>
                <a:spcPts val="295"/>
              </a:spcBef>
            </a:pPr>
            <a:r>
              <a:rPr sz="900" dirty="0">
                <a:solidFill>
                  <a:srgbClr val="585858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9</a:t>
            </a:r>
            <a:endParaRPr sz="9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54305">
              <a:lnSpc>
                <a:spcPct val="100000"/>
              </a:lnSpc>
              <a:spcBef>
                <a:spcPts val="295"/>
              </a:spcBef>
            </a:pPr>
            <a:r>
              <a:rPr sz="900" dirty="0">
                <a:solidFill>
                  <a:srgbClr val="585858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8</a:t>
            </a:r>
            <a:endParaRPr sz="9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54305">
              <a:lnSpc>
                <a:spcPct val="100000"/>
              </a:lnSpc>
              <a:spcBef>
                <a:spcPts val="295"/>
              </a:spcBef>
            </a:pPr>
            <a:r>
              <a:rPr sz="900" dirty="0">
                <a:solidFill>
                  <a:srgbClr val="585858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7</a:t>
            </a:r>
            <a:endParaRPr sz="9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54305">
              <a:lnSpc>
                <a:spcPct val="100000"/>
              </a:lnSpc>
              <a:spcBef>
                <a:spcPts val="295"/>
              </a:spcBef>
            </a:pPr>
            <a:r>
              <a:rPr sz="900" dirty="0">
                <a:solidFill>
                  <a:srgbClr val="585858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endParaRPr sz="9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54305">
              <a:lnSpc>
                <a:spcPct val="100000"/>
              </a:lnSpc>
              <a:spcBef>
                <a:spcPts val="300"/>
              </a:spcBef>
            </a:pPr>
            <a:r>
              <a:rPr sz="900" dirty="0">
                <a:solidFill>
                  <a:srgbClr val="585858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endParaRPr sz="9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54305">
              <a:lnSpc>
                <a:spcPct val="100000"/>
              </a:lnSpc>
              <a:spcBef>
                <a:spcPts val="295"/>
              </a:spcBef>
            </a:pPr>
            <a:r>
              <a:rPr sz="900" dirty="0">
                <a:solidFill>
                  <a:srgbClr val="585858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endParaRPr sz="9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54305">
              <a:lnSpc>
                <a:spcPct val="100000"/>
              </a:lnSpc>
              <a:spcBef>
                <a:spcPts val="295"/>
              </a:spcBef>
            </a:pPr>
            <a:r>
              <a:rPr sz="900" dirty="0">
                <a:solidFill>
                  <a:srgbClr val="585858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endParaRPr sz="9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54305">
              <a:lnSpc>
                <a:spcPct val="100000"/>
              </a:lnSpc>
              <a:spcBef>
                <a:spcPts val="295"/>
              </a:spcBef>
            </a:pPr>
            <a:r>
              <a:rPr sz="900" dirty="0">
                <a:solidFill>
                  <a:srgbClr val="585858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endParaRPr sz="9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54305">
              <a:lnSpc>
                <a:spcPct val="100000"/>
              </a:lnSpc>
              <a:spcBef>
                <a:spcPts val="295"/>
              </a:spcBef>
            </a:pPr>
            <a:r>
              <a:rPr sz="900" dirty="0">
                <a:solidFill>
                  <a:srgbClr val="585858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endParaRPr sz="9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54305">
              <a:lnSpc>
                <a:spcPct val="100000"/>
              </a:lnSpc>
              <a:spcBef>
                <a:spcPts val="295"/>
              </a:spcBef>
              <a:tabLst>
                <a:tab pos="487680" algn="l"/>
              </a:tabLst>
            </a:pPr>
            <a:r>
              <a:rPr sz="900" dirty="0">
                <a:solidFill>
                  <a:srgbClr val="585858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0</a:t>
            </a:r>
            <a:r>
              <a:rPr sz="900" spc="-30" dirty="0">
                <a:solidFill>
                  <a:srgbClr val="585858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sz="900" u="sng" dirty="0">
                <a:solidFill>
                  <a:srgbClr val="585858"/>
                </a:solidFill>
                <a:uFill>
                  <a:solidFill>
                    <a:srgbClr val="D9D9D9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 	</a:t>
            </a:r>
            <a:endParaRPr sz="9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8" name="object 73"/>
          <p:cNvSpPr/>
          <p:nvPr/>
        </p:nvSpPr>
        <p:spPr>
          <a:xfrm>
            <a:off x="5260466" y="3172193"/>
            <a:ext cx="687324" cy="3947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4"/>
          <p:cNvSpPr txBox="1"/>
          <p:nvPr/>
        </p:nvSpPr>
        <p:spPr>
          <a:xfrm>
            <a:off x="5249926" y="3219907"/>
            <a:ext cx="7112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585858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懂业务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0" name="object 75"/>
          <p:cNvSpPr/>
          <p:nvPr/>
        </p:nvSpPr>
        <p:spPr>
          <a:xfrm>
            <a:off x="4600575" y="5203710"/>
            <a:ext cx="687324" cy="3931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6"/>
          <p:cNvSpPr txBox="1"/>
          <p:nvPr/>
        </p:nvSpPr>
        <p:spPr>
          <a:xfrm>
            <a:off x="4590034" y="5251322"/>
            <a:ext cx="711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585858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懂产品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2" name="object 77"/>
          <p:cNvSpPr/>
          <p:nvPr/>
        </p:nvSpPr>
        <p:spPr>
          <a:xfrm>
            <a:off x="1779651" y="5203710"/>
            <a:ext cx="687324" cy="3931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78"/>
          <p:cNvSpPr txBox="1"/>
          <p:nvPr/>
        </p:nvSpPr>
        <p:spPr>
          <a:xfrm>
            <a:off x="1768729" y="5251322"/>
            <a:ext cx="711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585858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懂管理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4" name="object 79"/>
          <p:cNvSpPr/>
          <p:nvPr/>
        </p:nvSpPr>
        <p:spPr>
          <a:xfrm>
            <a:off x="1119758" y="3172193"/>
            <a:ext cx="687324" cy="3947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0"/>
          <p:cNvSpPr txBox="1"/>
          <p:nvPr/>
        </p:nvSpPr>
        <p:spPr>
          <a:xfrm>
            <a:off x="1108887" y="3219907"/>
            <a:ext cx="7112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585858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懂专业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6" name="object 81"/>
          <p:cNvSpPr/>
          <p:nvPr/>
        </p:nvSpPr>
        <p:spPr>
          <a:xfrm>
            <a:off x="7483982" y="3726941"/>
            <a:ext cx="3195828" cy="26685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2"/>
          <p:cNvSpPr/>
          <p:nvPr/>
        </p:nvSpPr>
        <p:spPr>
          <a:xfrm>
            <a:off x="7547991" y="5583173"/>
            <a:ext cx="3083560" cy="722630"/>
          </a:xfrm>
          <a:custGeom>
            <a:avLst/>
            <a:gdLst/>
            <a:ahLst/>
            <a:cxnLst/>
            <a:rect l="l" t="t" r="r" b="b"/>
            <a:pathLst>
              <a:path w="3083559" h="722629">
                <a:moveTo>
                  <a:pt x="2721863" y="0"/>
                </a:moveTo>
                <a:lnTo>
                  <a:pt x="361187" y="0"/>
                </a:lnTo>
                <a:lnTo>
                  <a:pt x="312168" y="3296"/>
                </a:lnTo>
                <a:lnTo>
                  <a:pt x="265156" y="12899"/>
                </a:lnTo>
                <a:lnTo>
                  <a:pt x="220581" y="28378"/>
                </a:lnTo>
                <a:lnTo>
                  <a:pt x="178872" y="49304"/>
                </a:lnTo>
                <a:lnTo>
                  <a:pt x="140460" y="75246"/>
                </a:lnTo>
                <a:lnTo>
                  <a:pt x="105775" y="105775"/>
                </a:lnTo>
                <a:lnTo>
                  <a:pt x="75246" y="140460"/>
                </a:lnTo>
                <a:lnTo>
                  <a:pt x="49304" y="178872"/>
                </a:lnTo>
                <a:lnTo>
                  <a:pt x="28378" y="220581"/>
                </a:lnTo>
                <a:lnTo>
                  <a:pt x="12899" y="265156"/>
                </a:lnTo>
                <a:lnTo>
                  <a:pt x="3296" y="312168"/>
                </a:lnTo>
                <a:lnTo>
                  <a:pt x="0" y="361188"/>
                </a:lnTo>
                <a:lnTo>
                  <a:pt x="3296" y="410199"/>
                </a:lnTo>
                <a:lnTo>
                  <a:pt x="12899" y="457206"/>
                </a:lnTo>
                <a:lnTo>
                  <a:pt x="28378" y="501778"/>
                </a:lnTo>
                <a:lnTo>
                  <a:pt x="49304" y="543486"/>
                </a:lnTo>
                <a:lnTo>
                  <a:pt x="75246" y="581899"/>
                </a:lnTo>
                <a:lnTo>
                  <a:pt x="105775" y="616586"/>
                </a:lnTo>
                <a:lnTo>
                  <a:pt x="140460" y="647118"/>
                </a:lnTo>
                <a:lnTo>
                  <a:pt x="178872" y="673063"/>
                </a:lnTo>
                <a:lnTo>
                  <a:pt x="220581" y="693992"/>
                </a:lnTo>
                <a:lnTo>
                  <a:pt x="265156" y="709474"/>
                </a:lnTo>
                <a:lnTo>
                  <a:pt x="312168" y="719078"/>
                </a:lnTo>
                <a:lnTo>
                  <a:pt x="361187" y="722376"/>
                </a:lnTo>
                <a:lnTo>
                  <a:pt x="2721863" y="722376"/>
                </a:lnTo>
                <a:lnTo>
                  <a:pt x="2770883" y="719078"/>
                </a:lnTo>
                <a:lnTo>
                  <a:pt x="2817895" y="709474"/>
                </a:lnTo>
                <a:lnTo>
                  <a:pt x="2862470" y="693992"/>
                </a:lnTo>
                <a:lnTo>
                  <a:pt x="2904179" y="673063"/>
                </a:lnTo>
                <a:lnTo>
                  <a:pt x="2942591" y="647118"/>
                </a:lnTo>
                <a:lnTo>
                  <a:pt x="2977276" y="616586"/>
                </a:lnTo>
                <a:lnTo>
                  <a:pt x="3007805" y="581899"/>
                </a:lnTo>
                <a:lnTo>
                  <a:pt x="3033747" y="543486"/>
                </a:lnTo>
                <a:lnTo>
                  <a:pt x="3054673" y="501778"/>
                </a:lnTo>
                <a:lnTo>
                  <a:pt x="3070152" y="457206"/>
                </a:lnTo>
                <a:lnTo>
                  <a:pt x="3079755" y="410199"/>
                </a:lnTo>
                <a:lnTo>
                  <a:pt x="3083052" y="361188"/>
                </a:lnTo>
                <a:lnTo>
                  <a:pt x="3079755" y="312168"/>
                </a:lnTo>
                <a:lnTo>
                  <a:pt x="3070152" y="265156"/>
                </a:lnTo>
                <a:lnTo>
                  <a:pt x="3054673" y="220581"/>
                </a:lnTo>
                <a:lnTo>
                  <a:pt x="3033747" y="178872"/>
                </a:lnTo>
                <a:lnTo>
                  <a:pt x="3007805" y="140460"/>
                </a:lnTo>
                <a:lnTo>
                  <a:pt x="2977276" y="105775"/>
                </a:lnTo>
                <a:lnTo>
                  <a:pt x="2942591" y="75246"/>
                </a:lnTo>
                <a:lnTo>
                  <a:pt x="2904179" y="49304"/>
                </a:lnTo>
                <a:lnTo>
                  <a:pt x="2862470" y="28378"/>
                </a:lnTo>
                <a:lnTo>
                  <a:pt x="2817895" y="12899"/>
                </a:lnTo>
                <a:lnTo>
                  <a:pt x="2770883" y="3296"/>
                </a:lnTo>
                <a:lnTo>
                  <a:pt x="2721863" y="0"/>
                </a:lnTo>
                <a:close/>
              </a:path>
            </a:pathLst>
          </a:custGeom>
          <a:solidFill>
            <a:srgbClr val="2961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3"/>
          <p:cNvSpPr/>
          <p:nvPr/>
        </p:nvSpPr>
        <p:spPr>
          <a:xfrm>
            <a:off x="8735533" y="3742946"/>
            <a:ext cx="1873885" cy="2566035"/>
          </a:xfrm>
          <a:custGeom>
            <a:avLst/>
            <a:gdLst/>
            <a:ahLst/>
            <a:cxnLst/>
            <a:rect l="l" t="t" r="r" b="b"/>
            <a:pathLst>
              <a:path w="1873884" h="2566035">
                <a:moveTo>
                  <a:pt x="392451" y="0"/>
                </a:moveTo>
                <a:lnTo>
                  <a:pt x="348165" y="232"/>
                </a:lnTo>
                <a:lnTo>
                  <a:pt x="303901" y="5786"/>
                </a:lnTo>
                <a:lnTo>
                  <a:pt x="260140" y="16773"/>
                </a:lnTo>
                <a:lnTo>
                  <a:pt x="217365" y="33305"/>
                </a:lnTo>
                <a:lnTo>
                  <a:pt x="176056" y="55496"/>
                </a:lnTo>
                <a:lnTo>
                  <a:pt x="137810" y="82629"/>
                </a:lnTo>
                <a:lnTo>
                  <a:pt x="103979" y="113591"/>
                </a:lnTo>
                <a:lnTo>
                  <a:pt x="74674" y="147901"/>
                </a:lnTo>
                <a:lnTo>
                  <a:pt x="50009" y="185077"/>
                </a:lnTo>
                <a:lnTo>
                  <a:pt x="30096" y="224638"/>
                </a:lnTo>
                <a:lnTo>
                  <a:pt x="15049" y="266103"/>
                </a:lnTo>
                <a:lnTo>
                  <a:pt x="4979" y="308989"/>
                </a:lnTo>
                <a:lnTo>
                  <a:pt x="0" y="352816"/>
                </a:lnTo>
                <a:lnTo>
                  <a:pt x="223" y="397102"/>
                </a:lnTo>
                <a:lnTo>
                  <a:pt x="5763" y="441366"/>
                </a:lnTo>
                <a:lnTo>
                  <a:pt x="16732" y="485127"/>
                </a:lnTo>
                <a:lnTo>
                  <a:pt x="33242" y="527902"/>
                </a:lnTo>
                <a:lnTo>
                  <a:pt x="55406" y="569211"/>
                </a:lnTo>
                <a:lnTo>
                  <a:pt x="1183928" y="2389718"/>
                </a:lnTo>
                <a:lnTo>
                  <a:pt x="1211061" y="2427969"/>
                </a:lnTo>
                <a:lnTo>
                  <a:pt x="1242023" y="2461805"/>
                </a:lnTo>
                <a:lnTo>
                  <a:pt x="1276333" y="2491113"/>
                </a:lnTo>
                <a:lnTo>
                  <a:pt x="1313509" y="2515779"/>
                </a:lnTo>
                <a:lnTo>
                  <a:pt x="1353070" y="2535691"/>
                </a:lnTo>
                <a:lnTo>
                  <a:pt x="1394535" y="2550736"/>
                </a:lnTo>
                <a:lnTo>
                  <a:pt x="1437421" y="2560800"/>
                </a:lnTo>
                <a:lnTo>
                  <a:pt x="1481248" y="2565772"/>
                </a:lnTo>
                <a:lnTo>
                  <a:pt x="1525534" y="2565538"/>
                </a:lnTo>
                <a:lnTo>
                  <a:pt x="1569798" y="2559984"/>
                </a:lnTo>
                <a:lnTo>
                  <a:pt x="1613559" y="2548998"/>
                </a:lnTo>
                <a:lnTo>
                  <a:pt x="1656334" y="2532468"/>
                </a:lnTo>
                <a:lnTo>
                  <a:pt x="1697643" y="2510279"/>
                </a:lnTo>
                <a:lnTo>
                  <a:pt x="1735889" y="2483149"/>
                </a:lnTo>
                <a:lnTo>
                  <a:pt x="1769720" y="2452188"/>
                </a:lnTo>
                <a:lnTo>
                  <a:pt x="1799024" y="2417879"/>
                </a:lnTo>
                <a:lnTo>
                  <a:pt x="1823686" y="2380704"/>
                </a:lnTo>
                <a:lnTo>
                  <a:pt x="1843596" y="2341143"/>
                </a:lnTo>
                <a:lnTo>
                  <a:pt x="1858638" y="2299678"/>
                </a:lnTo>
                <a:lnTo>
                  <a:pt x="1868701" y="2256791"/>
                </a:lnTo>
                <a:lnTo>
                  <a:pt x="1873670" y="2212963"/>
                </a:lnTo>
                <a:lnTo>
                  <a:pt x="1873434" y="2168676"/>
                </a:lnTo>
                <a:lnTo>
                  <a:pt x="1867878" y="2124411"/>
                </a:lnTo>
                <a:lnTo>
                  <a:pt x="1856890" y="2080649"/>
                </a:lnTo>
                <a:lnTo>
                  <a:pt x="1840357" y="2037873"/>
                </a:lnTo>
                <a:lnTo>
                  <a:pt x="1818166" y="1996564"/>
                </a:lnTo>
                <a:lnTo>
                  <a:pt x="689771" y="176146"/>
                </a:lnTo>
                <a:lnTo>
                  <a:pt x="662638" y="137873"/>
                </a:lnTo>
                <a:lnTo>
                  <a:pt x="631676" y="104019"/>
                </a:lnTo>
                <a:lnTo>
                  <a:pt x="597366" y="74697"/>
                </a:lnTo>
                <a:lnTo>
                  <a:pt x="560190" y="50018"/>
                </a:lnTo>
                <a:lnTo>
                  <a:pt x="520629" y="30096"/>
                </a:lnTo>
                <a:lnTo>
                  <a:pt x="479165" y="15044"/>
                </a:lnTo>
                <a:lnTo>
                  <a:pt x="436278" y="4974"/>
                </a:lnTo>
                <a:lnTo>
                  <a:pt x="392451" y="0"/>
                </a:lnTo>
                <a:close/>
              </a:path>
            </a:pathLst>
          </a:custGeom>
          <a:solidFill>
            <a:srgbClr val="2DA8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4"/>
          <p:cNvSpPr/>
          <p:nvPr/>
        </p:nvSpPr>
        <p:spPr>
          <a:xfrm>
            <a:off x="7564496" y="3742946"/>
            <a:ext cx="1873885" cy="2566035"/>
          </a:xfrm>
          <a:custGeom>
            <a:avLst/>
            <a:gdLst/>
            <a:ahLst/>
            <a:cxnLst/>
            <a:rect l="l" t="t" r="r" b="b"/>
            <a:pathLst>
              <a:path w="1873884" h="2566035">
                <a:moveTo>
                  <a:pt x="1481248" y="0"/>
                </a:moveTo>
                <a:lnTo>
                  <a:pt x="1437411" y="4974"/>
                </a:lnTo>
                <a:lnTo>
                  <a:pt x="1394517" y="15044"/>
                </a:lnTo>
                <a:lnTo>
                  <a:pt x="1353048" y="30096"/>
                </a:lnTo>
                <a:lnTo>
                  <a:pt x="1313483" y="50018"/>
                </a:lnTo>
                <a:lnTo>
                  <a:pt x="1276305" y="74697"/>
                </a:lnTo>
                <a:lnTo>
                  <a:pt x="1241994" y="104019"/>
                </a:lnTo>
                <a:lnTo>
                  <a:pt x="1211032" y="137873"/>
                </a:lnTo>
                <a:lnTo>
                  <a:pt x="1183898" y="176146"/>
                </a:lnTo>
                <a:lnTo>
                  <a:pt x="55503" y="1996564"/>
                </a:lnTo>
                <a:lnTo>
                  <a:pt x="33312" y="2037873"/>
                </a:lnTo>
                <a:lnTo>
                  <a:pt x="16779" y="2080649"/>
                </a:lnTo>
                <a:lnTo>
                  <a:pt x="5792" y="2124411"/>
                </a:lnTo>
                <a:lnTo>
                  <a:pt x="236" y="2168676"/>
                </a:lnTo>
                <a:lnTo>
                  <a:pt x="0" y="2212963"/>
                </a:lnTo>
                <a:lnTo>
                  <a:pt x="4969" y="2256791"/>
                </a:lnTo>
                <a:lnTo>
                  <a:pt x="15032" y="2299678"/>
                </a:lnTo>
                <a:lnTo>
                  <a:pt x="30074" y="2341143"/>
                </a:lnTo>
                <a:lnTo>
                  <a:pt x="49983" y="2380704"/>
                </a:lnTo>
                <a:lnTo>
                  <a:pt x="74646" y="2417879"/>
                </a:lnTo>
                <a:lnTo>
                  <a:pt x="103950" y="2452188"/>
                </a:lnTo>
                <a:lnTo>
                  <a:pt x="137781" y="2483149"/>
                </a:lnTo>
                <a:lnTo>
                  <a:pt x="176026" y="2510279"/>
                </a:lnTo>
                <a:lnTo>
                  <a:pt x="217335" y="2532468"/>
                </a:lnTo>
                <a:lnTo>
                  <a:pt x="260111" y="2548998"/>
                </a:lnTo>
                <a:lnTo>
                  <a:pt x="303871" y="2559984"/>
                </a:lnTo>
                <a:lnTo>
                  <a:pt x="348135" y="2565538"/>
                </a:lnTo>
                <a:lnTo>
                  <a:pt x="392422" y="2565772"/>
                </a:lnTo>
                <a:lnTo>
                  <a:pt x="436249" y="2560800"/>
                </a:lnTo>
                <a:lnTo>
                  <a:pt x="479135" y="2550736"/>
                </a:lnTo>
                <a:lnTo>
                  <a:pt x="520599" y="2535691"/>
                </a:lnTo>
                <a:lnTo>
                  <a:pt x="560160" y="2515779"/>
                </a:lnTo>
                <a:lnTo>
                  <a:pt x="597336" y="2491113"/>
                </a:lnTo>
                <a:lnTo>
                  <a:pt x="631646" y="2461805"/>
                </a:lnTo>
                <a:lnTo>
                  <a:pt x="662608" y="2427969"/>
                </a:lnTo>
                <a:lnTo>
                  <a:pt x="689741" y="2389718"/>
                </a:lnTo>
                <a:lnTo>
                  <a:pt x="1818263" y="569211"/>
                </a:lnTo>
                <a:lnTo>
                  <a:pt x="1840455" y="527902"/>
                </a:lnTo>
                <a:lnTo>
                  <a:pt x="1856988" y="485127"/>
                </a:lnTo>
                <a:lnTo>
                  <a:pt x="1867975" y="441366"/>
                </a:lnTo>
                <a:lnTo>
                  <a:pt x="1873531" y="397102"/>
                </a:lnTo>
                <a:lnTo>
                  <a:pt x="1873767" y="352816"/>
                </a:lnTo>
                <a:lnTo>
                  <a:pt x="1868798" y="308989"/>
                </a:lnTo>
                <a:lnTo>
                  <a:pt x="1858735" y="266103"/>
                </a:lnTo>
                <a:lnTo>
                  <a:pt x="1843693" y="224638"/>
                </a:lnTo>
                <a:lnTo>
                  <a:pt x="1823784" y="185077"/>
                </a:lnTo>
                <a:lnTo>
                  <a:pt x="1799121" y="147901"/>
                </a:lnTo>
                <a:lnTo>
                  <a:pt x="1769817" y="113591"/>
                </a:lnTo>
                <a:lnTo>
                  <a:pt x="1735986" y="82629"/>
                </a:lnTo>
                <a:lnTo>
                  <a:pt x="1697740" y="55496"/>
                </a:lnTo>
                <a:lnTo>
                  <a:pt x="1656404" y="33305"/>
                </a:lnTo>
                <a:lnTo>
                  <a:pt x="1613606" y="16773"/>
                </a:lnTo>
                <a:lnTo>
                  <a:pt x="1569826" y="5786"/>
                </a:lnTo>
                <a:lnTo>
                  <a:pt x="1525547" y="232"/>
                </a:lnTo>
                <a:lnTo>
                  <a:pt x="1481248" y="0"/>
                </a:lnTo>
                <a:close/>
              </a:path>
            </a:pathLst>
          </a:custGeom>
          <a:solidFill>
            <a:srgbClr val="0443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5"/>
          <p:cNvSpPr/>
          <p:nvPr/>
        </p:nvSpPr>
        <p:spPr>
          <a:xfrm>
            <a:off x="7537322" y="5583173"/>
            <a:ext cx="1590040" cy="722630"/>
          </a:xfrm>
          <a:custGeom>
            <a:avLst/>
            <a:gdLst/>
            <a:ahLst/>
            <a:cxnLst/>
            <a:rect l="l" t="t" r="r" b="b"/>
            <a:pathLst>
              <a:path w="1590040" h="722629">
                <a:moveTo>
                  <a:pt x="1228344" y="0"/>
                </a:moveTo>
                <a:lnTo>
                  <a:pt x="361187" y="0"/>
                </a:lnTo>
                <a:lnTo>
                  <a:pt x="312168" y="3296"/>
                </a:lnTo>
                <a:lnTo>
                  <a:pt x="265156" y="12899"/>
                </a:lnTo>
                <a:lnTo>
                  <a:pt x="220581" y="28378"/>
                </a:lnTo>
                <a:lnTo>
                  <a:pt x="178872" y="49304"/>
                </a:lnTo>
                <a:lnTo>
                  <a:pt x="140460" y="75246"/>
                </a:lnTo>
                <a:lnTo>
                  <a:pt x="105775" y="105775"/>
                </a:lnTo>
                <a:lnTo>
                  <a:pt x="75246" y="140460"/>
                </a:lnTo>
                <a:lnTo>
                  <a:pt x="49304" y="178872"/>
                </a:lnTo>
                <a:lnTo>
                  <a:pt x="28378" y="220581"/>
                </a:lnTo>
                <a:lnTo>
                  <a:pt x="12899" y="265156"/>
                </a:lnTo>
                <a:lnTo>
                  <a:pt x="3296" y="312168"/>
                </a:lnTo>
                <a:lnTo>
                  <a:pt x="0" y="361188"/>
                </a:lnTo>
                <a:lnTo>
                  <a:pt x="3296" y="410199"/>
                </a:lnTo>
                <a:lnTo>
                  <a:pt x="12899" y="457206"/>
                </a:lnTo>
                <a:lnTo>
                  <a:pt x="28378" y="501778"/>
                </a:lnTo>
                <a:lnTo>
                  <a:pt x="49304" y="543486"/>
                </a:lnTo>
                <a:lnTo>
                  <a:pt x="75246" y="581899"/>
                </a:lnTo>
                <a:lnTo>
                  <a:pt x="105775" y="616586"/>
                </a:lnTo>
                <a:lnTo>
                  <a:pt x="140460" y="647118"/>
                </a:lnTo>
                <a:lnTo>
                  <a:pt x="178872" y="673063"/>
                </a:lnTo>
                <a:lnTo>
                  <a:pt x="220581" y="693992"/>
                </a:lnTo>
                <a:lnTo>
                  <a:pt x="265156" y="709474"/>
                </a:lnTo>
                <a:lnTo>
                  <a:pt x="312168" y="719078"/>
                </a:lnTo>
                <a:lnTo>
                  <a:pt x="361187" y="722376"/>
                </a:lnTo>
                <a:lnTo>
                  <a:pt x="1228344" y="722376"/>
                </a:lnTo>
                <a:lnTo>
                  <a:pt x="1277363" y="719078"/>
                </a:lnTo>
                <a:lnTo>
                  <a:pt x="1324375" y="709474"/>
                </a:lnTo>
                <a:lnTo>
                  <a:pt x="1368950" y="693992"/>
                </a:lnTo>
                <a:lnTo>
                  <a:pt x="1410659" y="673063"/>
                </a:lnTo>
                <a:lnTo>
                  <a:pt x="1449071" y="647118"/>
                </a:lnTo>
                <a:lnTo>
                  <a:pt x="1483756" y="616586"/>
                </a:lnTo>
                <a:lnTo>
                  <a:pt x="1514285" y="581899"/>
                </a:lnTo>
                <a:lnTo>
                  <a:pt x="1540227" y="543486"/>
                </a:lnTo>
                <a:lnTo>
                  <a:pt x="1561153" y="501778"/>
                </a:lnTo>
                <a:lnTo>
                  <a:pt x="1576632" y="457206"/>
                </a:lnTo>
                <a:lnTo>
                  <a:pt x="1586235" y="410199"/>
                </a:lnTo>
                <a:lnTo>
                  <a:pt x="1589531" y="361188"/>
                </a:lnTo>
                <a:lnTo>
                  <a:pt x="1586235" y="312168"/>
                </a:lnTo>
                <a:lnTo>
                  <a:pt x="1576632" y="265156"/>
                </a:lnTo>
                <a:lnTo>
                  <a:pt x="1561153" y="220581"/>
                </a:lnTo>
                <a:lnTo>
                  <a:pt x="1540227" y="178872"/>
                </a:lnTo>
                <a:lnTo>
                  <a:pt x="1514285" y="140460"/>
                </a:lnTo>
                <a:lnTo>
                  <a:pt x="1483756" y="105775"/>
                </a:lnTo>
                <a:lnTo>
                  <a:pt x="1449071" y="75246"/>
                </a:lnTo>
                <a:lnTo>
                  <a:pt x="1410659" y="49304"/>
                </a:lnTo>
                <a:lnTo>
                  <a:pt x="1368950" y="28378"/>
                </a:lnTo>
                <a:lnTo>
                  <a:pt x="1324375" y="12899"/>
                </a:lnTo>
                <a:lnTo>
                  <a:pt x="1277363" y="3296"/>
                </a:lnTo>
                <a:lnTo>
                  <a:pt x="1228344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6"/>
          <p:cNvSpPr/>
          <p:nvPr/>
        </p:nvSpPr>
        <p:spPr>
          <a:xfrm>
            <a:off x="8780906" y="3812285"/>
            <a:ext cx="617220" cy="599440"/>
          </a:xfrm>
          <a:custGeom>
            <a:avLst/>
            <a:gdLst/>
            <a:ahLst/>
            <a:cxnLst/>
            <a:rect l="l" t="t" r="r" b="b"/>
            <a:pathLst>
              <a:path w="617220" h="599439">
                <a:moveTo>
                  <a:pt x="308610" y="0"/>
                </a:moveTo>
                <a:lnTo>
                  <a:pt x="258553" y="3920"/>
                </a:lnTo>
                <a:lnTo>
                  <a:pt x="211067" y="15270"/>
                </a:lnTo>
                <a:lnTo>
                  <a:pt x="166788" y="33432"/>
                </a:lnTo>
                <a:lnTo>
                  <a:pt x="126351" y="57790"/>
                </a:lnTo>
                <a:lnTo>
                  <a:pt x="90392" y="87725"/>
                </a:lnTo>
                <a:lnTo>
                  <a:pt x="59545" y="122621"/>
                </a:lnTo>
                <a:lnTo>
                  <a:pt x="34447" y="161860"/>
                </a:lnTo>
                <a:lnTo>
                  <a:pt x="15733" y="204825"/>
                </a:lnTo>
                <a:lnTo>
                  <a:pt x="4039" y="250899"/>
                </a:lnTo>
                <a:lnTo>
                  <a:pt x="0" y="299465"/>
                </a:lnTo>
                <a:lnTo>
                  <a:pt x="4039" y="348032"/>
                </a:lnTo>
                <a:lnTo>
                  <a:pt x="15733" y="394106"/>
                </a:lnTo>
                <a:lnTo>
                  <a:pt x="34447" y="437071"/>
                </a:lnTo>
                <a:lnTo>
                  <a:pt x="59545" y="476310"/>
                </a:lnTo>
                <a:lnTo>
                  <a:pt x="90392" y="511206"/>
                </a:lnTo>
                <a:lnTo>
                  <a:pt x="126351" y="541141"/>
                </a:lnTo>
                <a:lnTo>
                  <a:pt x="166788" y="565499"/>
                </a:lnTo>
                <a:lnTo>
                  <a:pt x="211067" y="583661"/>
                </a:lnTo>
                <a:lnTo>
                  <a:pt x="258553" y="595011"/>
                </a:lnTo>
                <a:lnTo>
                  <a:pt x="308610" y="598932"/>
                </a:lnTo>
                <a:lnTo>
                  <a:pt x="358666" y="595011"/>
                </a:lnTo>
                <a:lnTo>
                  <a:pt x="406152" y="583661"/>
                </a:lnTo>
                <a:lnTo>
                  <a:pt x="450431" y="565499"/>
                </a:lnTo>
                <a:lnTo>
                  <a:pt x="490868" y="541141"/>
                </a:lnTo>
                <a:lnTo>
                  <a:pt x="526827" y="511206"/>
                </a:lnTo>
                <a:lnTo>
                  <a:pt x="557674" y="476310"/>
                </a:lnTo>
                <a:lnTo>
                  <a:pt x="582772" y="437071"/>
                </a:lnTo>
                <a:lnTo>
                  <a:pt x="601486" y="394106"/>
                </a:lnTo>
                <a:lnTo>
                  <a:pt x="613180" y="348032"/>
                </a:lnTo>
                <a:lnTo>
                  <a:pt x="617220" y="299465"/>
                </a:lnTo>
                <a:lnTo>
                  <a:pt x="613180" y="250899"/>
                </a:lnTo>
                <a:lnTo>
                  <a:pt x="601486" y="204825"/>
                </a:lnTo>
                <a:lnTo>
                  <a:pt x="582772" y="161860"/>
                </a:lnTo>
                <a:lnTo>
                  <a:pt x="557674" y="122621"/>
                </a:lnTo>
                <a:lnTo>
                  <a:pt x="526827" y="87725"/>
                </a:lnTo>
                <a:lnTo>
                  <a:pt x="490868" y="57790"/>
                </a:lnTo>
                <a:lnTo>
                  <a:pt x="450431" y="33432"/>
                </a:lnTo>
                <a:lnTo>
                  <a:pt x="406152" y="15270"/>
                </a:lnTo>
                <a:lnTo>
                  <a:pt x="358666" y="3920"/>
                </a:lnTo>
                <a:lnTo>
                  <a:pt x="308610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87"/>
          <p:cNvSpPr/>
          <p:nvPr/>
        </p:nvSpPr>
        <p:spPr>
          <a:xfrm>
            <a:off x="7616570" y="5645658"/>
            <a:ext cx="617220" cy="597535"/>
          </a:xfrm>
          <a:custGeom>
            <a:avLst/>
            <a:gdLst/>
            <a:ahLst/>
            <a:cxnLst/>
            <a:rect l="l" t="t" r="r" b="b"/>
            <a:pathLst>
              <a:path w="617220" h="597535">
                <a:moveTo>
                  <a:pt x="308609" y="0"/>
                </a:moveTo>
                <a:lnTo>
                  <a:pt x="258553" y="3909"/>
                </a:lnTo>
                <a:lnTo>
                  <a:pt x="211067" y="15227"/>
                </a:lnTo>
                <a:lnTo>
                  <a:pt x="166788" y="33340"/>
                </a:lnTo>
                <a:lnTo>
                  <a:pt x="126351" y="57631"/>
                </a:lnTo>
                <a:lnTo>
                  <a:pt x="90392" y="87487"/>
                </a:lnTo>
                <a:lnTo>
                  <a:pt x="59545" y="122291"/>
                </a:lnTo>
                <a:lnTo>
                  <a:pt x="34447" y="161430"/>
                </a:lnTo>
                <a:lnTo>
                  <a:pt x="15733" y="204289"/>
                </a:lnTo>
                <a:lnTo>
                  <a:pt x="4039" y="250251"/>
                </a:lnTo>
                <a:lnTo>
                  <a:pt x="0" y="298703"/>
                </a:lnTo>
                <a:lnTo>
                  <a:pt x="4039" y="347156"/>
                </a:lnTo>
                <a:lnTo>
                  <a:pt x="15733" y="393118"/>
                </a:lnTo>
                <a:lnTo>
                  <a:pt x="34447" y="435977"/>
                </a:lnTo>
                <a:lnTo>
                  <a:pt x="59545" y="475116"/>
                </a:lnTo>
                <a:lnTo>
                  <a:pt x="90392" y="509920"/>
                </a:lnTo>
                <a:lnTo>
                  <a:pt x="126351" y="539776"/>
                </a:lnTo>
                <a:lnTo>
                  <a:pt x="166788" y="564067"/>
                </a:lnTo>
                <a:lnTo>
                  <a:pt x="211067" y="582180"/>
                </a:lnTo>
                <a:lnTo>
                  <a:pt x="258553" y="593498"/>
                </a:lnTo>
                <a:lnTo>
                  <a:pt x="308609" y="597407"/>
                </a:lnTo>
                <a:lnTo>
                  <a:pt x="358666" y="593498"/>
                </a:lnTo>
                <a:lnTo>
                  <a:pt x="406152" y="582180"/>
                </a:lnTo>
                <a:lnTo>
                  <a:pt x="450431" y="564067"/>
                </a:lnTo>
                <a:lnTo>
                  <a:pt x="490868" y="539776"/>
                </a:lnTo>
                <a:lnTo>
                  <a:pt x="526827" y="509920"/>
                </a:lnTo>
                <a:lnTo>
                  <a:pt x="557674" y="475116"/>
                </a:lnTo>
                <a:lnTo>
                  <a:pt x="582772" y="435977"/>
                </a:lnTo>
                <a:lnTo>
                  <a:pt x="601486" y="393118"/>
                </a:lnTo>
                <a:lnTo>
                  <a:pt x="613180" y="347156"/>
                </a:lnTo>
                <a:lnTo>
                  <a:pt x="617220" y="298703"/>
                </a:lnTo>
                <a:lnTo>
                  <a:pt x="613180" y="250251"/>
                </a:lnTo>
                <a:lnTo>
                  <a:pt x="601486" y="204289"/>
                </a:lnTo>
                <a:lnTo>
                  <a:pt x="582772" y="161430"/>
                </a:lnTo>
                <a:lnTo>
                  <a:pt x="557674" y="122291"/>
                </a:lnTo>
                <a:lnTo>
                  <a:pt x="526827" y="87487"/>
                </a:lnTo>
                <a:lnTo>
                  <a:pt x="490868" y="57631"/>
                </a:lnTo>
                <a:lnTo>
                  <a:pt x="450431" y="33340"/>
                </a:lnTo>
                <a:lnTo>
                  <a:pt x="406152" y="15227"/>
                </a:lnTo>
                <a:lnTo>
                  <a:pt x="358666" y="3909"/>
                </a:lnTo>
                <a:lnTo>
                  <a:pt x="308609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88"/>
          <p:cNvSpPr/>
          <p:nvPr/>
        </p:nvSpPr>
        <p:spPr>
          <a:xfrm>
            <a:off x="9955910" y="5645658"/>
            <a:ext cx="617220" cy="599440"/>
          </a:xfrm>
          <a:custGeom>
            <a:avLst/>
            <a:gdLst/>
            <a:ahLst/>
            <a:cxnLst/>
            <a:rect l="l" t="t" r="r" b="b"/>
            <a:pathLst>
              <a:path w="617220" h="599439">
                <a:moveTo>
                  <a:pt x="308610" y="0"/>
                </a:moveTo>
                <a:lnTo>
                  <a:pt x="258553" y="3919"/>
                </a:lnTo>
                <a:lnTo>
                  <a:pt x="211067" y="15266"/>
                </a:lnTo>
                <a:lnTo>
                  <a:pt x="166788" y="33425"/>
                </a:lnTo>
                <a:lnTo>
                  <a:pt x="126351" y="57779"/>
                </a:lnTo>
                <a:lnTo>
                  <a:pt x="90392" y="87710"/>
                </a:lnTo>
                <a:lnTo>
                  <a:pt x="59545" y="122604"/>
                </a:lnTo>
                <a:lnTo>
                  <a:pt x="34447" y="161843"/>
                </a:lnTo>
                <a:lnTo>
                  <a:pt x="15733" y="204810"/>
                </a:lnTo>
                <a:lnTo>
                  <a:pt x="4039" y="250890"/>
                </a:lnTo>
                <a:lnTo>
                  <a:pt x="0" y="299465"/>
                </a:lnTo>
                <a:lnTo>
                  <a:pt x="4039" y="348041"/>
                </a:lnTo>
                <a:lnTo>
                  <a:pt x="15733" y="394121"/>
                </a:lnTo>
                <a:lnTo>
                  <a:pt x="34447" y="437088"/>
                </a:lnTo>
                <a:lnTo>
                  <a:pt x="59545" y="476327"/>
                </a:lnTo>
                <a:lnTo>
                  <a:pt x="90392" y="511221"/>
                </a:lnTo>
                <a:lnTo>
                  <a:pt x="126351" y="541152"/>
                </a:lnTo>
                <a:lnTo>
                  <a:pt x="166788" y="565506"/>
                </a:lnTo>
                <a:lnTo>
                  <a:pt x="211067" y="583665"/>
                </a:lnTo>
                <a:lnTo>
                  <a:pt x="258553" y="595012"/>
                </a:lnTo>
                <a:lnTo>
                  <a:pt x="308610" y="598931"/>
                </a:lnTo>
                <a:lnTo>
                  <a:pt x="358666" y="595012"/>
                </a:lnTo>
                <a:lnTo>
                  <a:pt x="406152" y="583665"/>
                </a:lnTo>
                <a:lnTo>
                  <a:pt x="450431" y="565506"/>
                </a:lnTo>
                <a:lnTo>
                  <a:pt x="490868" y="541152"/>
                </a:lnTo>
                <a:lnTo>
                  <a:pt x="526827" y="511221"/>
                </a:lnTo>
                <a:lnTo>
                  <a:pt x="557674" y="476327"/>
                </a:lnTo>
                <a:lnTo>
                  <a:pt x="582772" y="437088"/>
                </a:lnTo>
                <a:lnTo>
                  <a:pt x="601486" y="394121"/>
                </a:lnTo>
                <a:lnTo>
                  <a:pt x="613180" y="348041"/>
                </a:lnTo>
                <a:lnTo>
                  <a:pt x="617220" y="299465"/>
                </a:lnTo>
                <a:lnTo>
                  <a:pt x="613180" y="250890"/>
                </a:lnTo>
                <a:lnTo>
                  <a:pt x="601486" y="204810"/>
                </a:lnTo>
                <a:lnTo>
                  <a:pt x="582772" y="161843"/>
                </a:lnTo>
                <a:lnTo>
                  <a:pt x="557674" y="122604"/>
                </a:lnTo>
                <a:lnTo>
                  <a:pt x="526827" y="87710"/>
                </a:lnTo>
                <a:lnTo>
                  <a:pt x="490868" y="57779"/>
                </a:lnTo>
                <a:lnTo>
                  <a:pt x="450431" y="33425"/>
                </a:lnTo>
                <a:lnTo>
                  <a:pt x="406152" y="15266"/>
                </a:lnTo>
                <a:lnTo>
                  <a:pt x="358666" y="3919"/>
                </a:lnTo>
                <a:lnTo>
                  <a:pt x="308610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89"/>
          <p:cNvSpPr/>
          <p:nvPr/>
        </p:nvSpPr>
        <p:spPr>
          <a:xfrm>
            <a:off x="8965310" y="3954017"/>
            <a:ext cx="245110" cy="315595"/>
          </a:xfrm>
          <a:custGeom>
            <a:avLst/>
            <a:gdLst/>
            <a:ahLst/>
            <a:cxnLst/>
            <a:rect l="l" t="t" r="r" b="b"/>
            <a:pathLst>
              <a:path w="245109" h="315595">
                <a:moveTo>
                  <a:pt x="226607" y="273176"/>
                </a:moveTo>
                <a:lnTo>
                  <a:pt x="194691" y="273176"/>
                </a:lnTo>
                <a:lnTo>
                  <a:pt x="194691" y="279653"/>
                </a:lnTo>
                <a:lnTo>
                  <a:pt x="198120" y="282955"/>
                </a:lnTo>
                <a:lnTo>
                  <a:pt x="218186" y="308990"/>
                </a:lnTo>
                <a:lnTo>
                  <a:pt x="224917" y="315467"/>
                </a:lnTo>
                <a:lnTo>
                  <a:pt x="231648" y="315467"/>
                </a:lnTo>
                <a:lnTo>
                  <a:pt x="238379" y="312165"/>
                </a:lnTo>
                <a:lnTo>
                  <a:pt x="242681" y="306843"/>
                </a:lnTo>
                <a:lnTo>
                  <a:pt x="245078" y="301212"/>
                </a:lnTo>
                <a:lnTo>
                  <a:pt x="244951" y="296199"/>
                </a:lnTo>
                <a:lnTo>
                  <a:pt x="241681" y="292734"/>
                </a:lnTo>
                <a:lnTo>
                  <a:pt x="226607" y="273176"/>
                </a:lnTo>
                <a:close/>
              </a:path>
              <a:path w="245109" h="315595">
                <a:moveTo>
                  <a:pt x="201422" y="0"/>
                </a:moveTo>
                <a:lnTo>
                  <a:pt x="63754" y="0"/>
                </a:lnTo>
                <a:lnTo>
                  <a:pt x="60452" y="3301"/>
                </a:lnTo>
                <a:lnTo>
                  <a:pt x="3302" y="55244"/>
                </a:lnTo>
                <a:lnTo>
                  <a:pt x="0" y="58546"/>
                </a:lnTo>
                <a:lnTo>
                  <a:pt x="44" y="257436"/>
                </a:lnTo>
                <a:lnTo>
                  <a:pt x="621" y="264203"/>
                </a:lnTo>
                <a:lnTo>
                  <a:pt x="29410" y="292117"/>
                </a:lnTo>
                <a:lnTo>
                  <a:pt x="36957" y="292734"/>
                </a:lnTo>
                <a:lnTo>
                  <a:pt x="124206" y="292734"/>
                </a:lnTo>
                <a:lnTo>
                  <a:pt x="116714" y="287857"/>
                </a:lnTo>
                <a:lnTo>
                  <a:pt x="109521" y="282955"/>
                </a:lnTo>
                <a:lnTo>
                  <a:pt x="102971" y="278054"/>
                </a:lnTo>
                <a:lnTo>
                  <a:pt x="97409" y="273176"/>
                </a:lnTo>
                <a:lnTo>
                  <a:pt x="97409" y="269874"/>
                </a:lnTo>
                <a:lnTo>
                  <a:pt x="93980" y="266699"/>
                </a:lnTo>
                <a:lnTo>
                  <a:pt x="33528" y="266699"/>
                </a:lnTo>
                <a:lnTo>
                  <a:pt x="33528" y="263397"/>
                </a:lnTo>
                <a:lnTo>
                  <a:pt x="30225" y="263397"/>
                </a:lnTo>
                <a:lnTo>
                  <a:pt x="30225" y="260222"/>
                </a:lnTo>
                <a:lnTo>
                  <a:pt x="26797" y="260222"/>
                </a:lnTo>
                <a:lnTo>
                  <a:pt x="26797" y="74802"/>
                </a:lnTo>
                <a:lnTo>
                  <a:pt x="73914" y="74802"/>
                </a:lnTo>
                <a:lnTo>
                  <a:pt x="77216" y="71500"/>
                </a:lnTo>
                <a:lnTo>
                  <a:pt x="83947" y="68325"/>
                </a:lnTo>
                <a:lnTo>
                  <a:pt x="85630" y="65023"/>
                </a:lnTo>
                <a:lnTo>
                  <a:pt x="57023" y="65023"/>
                </a:lnTo>
                <a:lnTo>
                  <a:pt x="43688" y="61848"/>
                </a:lnTo>
                <a:lnTo>
                  <a:pt x="36957" y="61848"/>
                </a:lnTo>
                <a:lnTo>
                  <a:pt x="70485" y="29209"/>
                </a:lnTo>
                <a:lnTo>
                  <a:pt x="85019" y="29209"/>
                </a:lnTo>
                <a:lnTo>
                  <a:pt x="83947" y="26034"/>
                </a:lnTo>
                <a:lnTo>
                  <a:pt x="239432" y="26034"/>
                </a:lnTo>
                <a:lnTo>
                  <a:pt x="237474" y="21558"/>
                </a:lnTo>
                <a:lnTo>
                  <a:pt x="210359" y="617"/>
                </a:lnTo>
                <a:lnTo>
                  <a:pt x="201422" y="0"/>
                </a:lnTo>
                <a:close/>
              </a:path>
              <a:path w="245109" h="315595">
                <a:moveTo>
                  <a:pt x="161976" y="161424"/>
                </a:moveTo>
                <a:lnTo>
                  <a:pt x="118693" y="183572"/>
                </a:lnTo>
                <a:lnTo>
                  <a:pt x="104013" y="214629"/>
                </a:lnTo>
                <a:lnTo>
                  <a:pt x="104670" y="224408"/>
                </a:lnTo>
                <a:lnTo>
                  <a:pt x="126122" y="265937"/>
                </a:lnTo>
                <a:lnTo>
                  <a:pt x="167776" y="280945"/>
                </a:lnTo>
                <a:lnTo>
                  <a:pt x="177498" y="280082"/>
                </a:lnTo>
                <a:lnTo>
                  <a:pt x="186576" y="277385"/>
                </a:lnTo>
                <a:lnTo>
                  <a:pt x="194691" y="273176"/>
                </a:lnTo>
                <a:lnTo>
                  <a:pt x="226607" y="273176"/>
                </a:lnTo>
                <a:lnTo>
                  <a:pt x="221615" y="266699"/>
                </a:lnTo>
                <a:lnTo>
                  <a:pt x="214884" y="260222"/>
                </a:lnTo>
                <a:lnTo>
                  <a:pt x="161163" y="260222"/>
                </a:lnTo>
                <a:lnTo>
                  <a:pt x="153616" y="259089"/>
                </a:lnTo>
                <a:lnTo>
                  <a:pt x="124827" y="225246"/>
                </a:lnTo>
                <a:lnTo>
                  <a:pt x="124206" y="217931"/>
                </a:lnTo>
                <a:lnTo>
                  <a:pt x="126807" y="209204"/>
                </a:lnTo>
                <a:lnTo>
                  <a:pt x="156083" y="182927"/>
                </a:lnTo>
                <a:lnTo>
                  <a:pt x="171196" y="182117"/>
                </a:lnTo>
                <a:lnTo>
                  <a:pt x="211722" y="182117"/>
                </a:lnTo>
                <a:lnTo>
                  <a:pt x="206180" y="176329"/>
                </a:lnTo>
                <a:lnTo>
                  <a:pt x="195929" y="169084"/>
                </a:lnTo>
                <a:lnTo>
                  <a:pt x="185010" y="164284"/>
                </a:lnTo>
                <a:lnTo>
                  <a:pt x="174498" y="162559"/>
                </a:lnTo>
                <a:lnTo>
                  <a:pt x="161976" y="161424"/>
                </a:lnTo>
                <a:close/>
              </a:path>
              <a:path w="245109" h="315595">
                <a:moveTo>
                  <a:pt x="211722" y="182117"/>
                </a:moveTo>
                <a:lnTo>
                  <a:pt x="171196" y="182117"/>
                </a:lnTo>
                <a:lnTo>
                  <a:pt x="178689" y="183282"/>
                </a:lnTo>
                <a:lnTo>
                  <a:pt x="185896" y="186578"/>
                </a:lnTo>
                <a:lnTo>
                  <a:pt x="206067" y="217126"/>
                </a:lnTo>
                <a:lnTo>
                  <a:pt x="204724" y="224408"/>
                </a:lnTo>
                <a:lnTo>
                  <a:pt x="204051" y="233527"/>
                </a:lnTo>
                <a:lnTo>
                  <a:pt x="168689" y="260119"/>
                </a:lnTo>
                <a:lnTo>
                  <a:pt x="161163" y="260222"/>
                </a:lnTo>
                <a:lnTo>
                  <a:pt x="211455" y="260222"/>
                </a:lnTo>
                <a:lnTo>
                  <a:pt x="217896" y="252839"/>
                </a:lnTo>
                <a:lnTo>
                  <a:pt x="222408" y="245157"/>
                </a:lnTo>
                <a:lnTo>
                  <a:pt x="225635" y="236880"/>
                </a:lnTo>
                <a:lnTo>
                  <a:pt x="228219" y="227710"/>
                </a:lnTo>
                <a:lnTo>
                  <a:pt x="227580" y="217931"/>
                </a:lnTo>
                <a:lnTo>
                  <a:pt x="227488" y="217126"/>
                </a:lnTo>
                <a:lnTo>
                  <a:pt x="225313" y="206517"/>
                </a:lnTo>
                <a:lnTo>
                  <a:pt x="221200" y="195653"/>
                </a:lnTo>
                <a:lnTo>
                  <a:pt x="214884" y="185419"/>
                </a:lnTo>
                <a:lnTo>
                  <a:pt x="211722" y="182117"/>
                </a:lnTo>
                <a:close/>
              </a:path>
              <a:path w="245109" h="315595">
                <a:moveTo>
                  <a:pt x="166457" y="190994"/>
                </a:moveTo>
                <a:lnTo>
                  <a:pt x="149828" y="196357"/>
                </a:lnTo>
                <a:lnTo>
                  <a:pt x="138866" y="208412"/>
                </a:lnTo>
                <a:lnTo>
                  <a:pt x="137668" y="224408"/>
                </a:lnTo>
                <a:lnTo>
                  <a:pt x="144545" y="213431"/>
                </a:lnTo>
                <a:lnTo>
                  <a:pt x="154876" y="204882"/>
                </a:lnTo>
                <a:lnTo>
                  <a:pt x="168350" y="198762"/>
                </a:lnTo>
                <a:lnTo>
                  <a:pt x="184658" y="195071"/>
                </a:lnTo>
                <a:lnTo>
                  <a:pt x="166457" y="190994"/>
                </a:lnTo>
                <a:close/>
              </a:path>
              <a:path w="245109" h="315595">
                <a:moveTo>
                  <a:pt x="90678" y="169163"/>
                </a:moveTo>
                <a:lnTo>
                  <a:pt x="57023" y="169163"/>
                </a:lnTo>
                <a:lnTo>
                  <a:pt x="57023" y="182117"/>
                </a:lnTo>
                <a:lnTo>
                  <a:pt x="90678" y="182117"/>
                </a:lnTo>
                <a:lnTo>
                  <a:pt x="90678" y="169163"/>
                </a:lnTo>
                <a:close/>
              </a:path>
              <a:path w="245109" h="315595">
                <a:moveTo>
                  <a:pt x="239432" y="26034"/>
                </a:moveTo>
                <a:lnTo>
                  <a:pt x="208153" y="26034"/>
                </a:lnTo>
                <a:lnTo>
                  <a:pt x="208153" y="29209"/>
                </a:lnTo>
                <a:lnTo>
                  <a:pt x="211455" y="29209"/>
                </a:lnTo>
                <a:lnTo>
                  <a:pt x="211455" y="152907"/>
                </a:lnTo>
                <a:lnTo>
                  <a:pt x="234950" y="172338"/>
                </a:lnTo>
                <a:lnTo>
                  <a:pt x="238379" y="178815"/>
                </a:lnTo>
                <a:lnTo>
                  <a:pt x="241681" y="182117"/>
                </a:lnTo>
                <a:lnTo>
                  <a:pt x="241681" y="35813"/>
                </a:lnTo>
                <a:lnTo>
                  <a:pt x="240524" y="28531"/>
                </a:lnTo>
                <a:lnTo>
                  <a:pt x="239432" y="26034"/>
                </a:lnTo>
                <a:close/>
              </a:path>
              <a:path w="245109" h="315595">
                <a:moveTo>
                  <a:pt x="187960" y="130047"/>
                </a:moveTo>
                <a:lnTo>
                  <a:pt x="57023" y="130047"/>
                </a:lnTo>
                <a:lnTo>
                  <a:pt x="57023" y="143128"/>
                </a:lnTo>
                <a:lnTo>
                  <a:pt x="187960" y="143128"/>
                </a:lnTo>
                <a:lnTo>
                  <a:pt x="187960" y="130047"/>
                </a:lnTo>
                <a:close/>
              </a:path>
              <a:path w="245109" h="315595">
                <a:moveTo>
                  <a:pt x="187960" y="91058"/>
                </a:moveTo>
                <a:lnTo>
                  <a:pt x="57023" y="91058"/>
                </a:lnTo>
                <a:lnTo>
                  <a:pt x="57023" y="107314"/>
                </a:lnTo>
                <a:lnTo>
                  <a:pt x="187960" y="107314"/>
                </a:lnTo>
                <a:lnTo>
                  <a:pt x="187960" y="91058"/>
                </a:lnTo>
                <a:close/>
              </a:path>
              <a:path w="245109" h="315595">
                <a:moveTo>
                  <a:pt x="73914" y="74802"/>
                </a:moveTo>
                <a:lnTo>
                  <a:pt x="26797" y="74802"/>
                </a:lnTo>
                <a:lnTo>
                  <a:pt x="40259" y="78104"/>
                </a:lnTo>
                <a:lnTo>
                  <a:pt x="70485" y="78104"/>
                </a:lnTo>
                <a:lnTo>
                  <a:pt x="73914" y="74802"/>
                </a:lnTo>
                <a:close/>
              </a:path>
              <a:path w="245109" h="315595">
                <a:moveTo>
                  <a:pt x="187960" y="55244"/>
                </a:moveTo>
                <a:lnTo>
                  <a:pt x="114173" y="55244"/>
                </a:lnTo>
                <a:lnTo>
                  <a:pt x="114173" y="71500"/>
                </a:lnTo>
                <a:lnTo>
                  <a:pt x="187960" y="71500"/>
                </a:lnTo>
                <a:lnTo>
                  <a:pt x="187960" y="55244"/>
                </a:lnTo>
                <a:close/>
              </a:path>
              <a:path w="245109" h="315595">
                <a:moveTo>
                  <a:pt x="85019" y="29209"/>
                </a:moveTo>
                <a:lnTo>
                  <a:pt x="70485" y="29209"/>
                </a:lnTo>
                <a:lnTo>
                  <a:pt x="70485" y="35813"/>
                </a:lnTo>
                <a:lnTo>
                  <a:pt x="73914" y="48767"/>
                </a:lnTo>
                <a:lnTo>
                  <a:pt x="73914" y="55244"/>
                </a:lnTo>
                <a:lnTo>
                  <a:pt x="70485" y="58546"/>
                </a:lnTo>
                <a:lnTo>
                  <a:pt x="70485" y="61848"/>
                </a:lnTo>
                <a:lnTo>
                  <a:pt x="67183" y="61848"/>
                </a:lnTo>
                <a:lnTo>
                  <a:pt x="63754" y="65023"/>
                </a:lnTo>
                <a:lnTo>
                  <a:pt x="85630" y="65023"/>
                </a:lnTo>
                <a:lnTo>
                  <a:pt x="87249" y="61848"/>
                </a:lnTo>
                <a:lnTo>
                  <a:pt x="87249" y="35813"/>
                </a:lnTo>
                <a:lnTo>
                  <a:pt x="85019" y="2920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0"/>
          <p:cNvSpPr/>
          <p:nvPr/>
        </p:nvSpPr>
        <p:spPr>
          <a:xfrm>
            <a:off x="7811643" y="5770626"/>
            <a:ext cx="226060" cy="346075"/>
          </a:xfrm>
          <a:custGeom>
            <a:avLst/>
            <a:gdLst/>
            <a:ahLst/>
            <a:cxnLst/>
            <a:rect l="l" t="t" r="r" b="b"/>
            <a:pathLst>
              <a:path w="226059" h="346075">
                <a:moveTo>
                  <a:pt x="144779" y="313309"/>
                </a:moveTo>
                <a:lnTo>
                  <a:pt x="80772" y="319836"/>
                </a:lnTo>
                <a:lnTo>
                  <a:pt x="85119" y="330801"/>
                </a:lnTo>
                <a:lnTo>
                  <a:pt x="92598" y="339012"/>
                </a:lnTo>
                <a:lnTo>
                  <a:pt x="102578" y="344163"/>
                </a:lnTo>
                <a:lnTo>
                  <a:pt x="114426" y="345948"/>
                </a:lnTo>
                <a:lnTo>
                  <a:pt x="126295" y="343653"/>
                </a:lnTo>
                <a:lnTo>
                  <a:pt x="135937" y="337380"/>
                </a:lnTo>
                <a:lnTo>
                  <a:pt x="142412" y="328047"/>
                </a:lnTo>
                <a:lnTo>
                  <a:pt x="144779" y="316572"/>
                </a:lnTo>
                <a:lnTo>
                  <a:pt x="144779" y="313309"/>
                </a:lnTo>
                <a:close/>
              </a:path>
              <a:path w="226059" h="346075">
                <a:moveTo>
                  <a:pt x="111125" y="0"/>
                </a:moveTo>
                <a:lnTo>
                  <a:pt x="68579" y="8975"/>
                </a:lnTo>
                <a:lnTo>
                  <a:pt x="33654" y="32639"/>
                </a:lnTo>
                <a:lnTo>
                  <a:pt x="9255" y="68132"/>
                </a:lnTo>
                <a:lnTo>
                  <a:pt x="0" y="110959"/>
                </a:lnTo>
                <a:lnTo>
                  <a:pt x="1210" y="125596"/>
                </a:lnTo>
                <a:lnTo>
                  <a:pt x="4635" y="139927"/>
                </a:lnTo>
                <a:lnTo>
                  <a:pt x="9965" y="153645"/>
                </a:lnTo>
                <a:lnTo>
                  <a:pt x="16890" y="166446"/>
                </a:lnTo>
                <a:lnTo>
                  <a:pt x="23147" y="178073"/>
                </a:lnTo>
                <a:lnTo>
                  <a:pt x="31607" y="188477"/>
                </a:lnTo>
                <a:lnTo>
                  <a:pt x="41947" y="197657"/>
                </a:lnTo>
                <a:lnTo>
                  <a:pt x="53848" y="205612"/>
                </a:lnTo>
                <a:lnTo>
                  <a:pt x="53848" y="225196"/>
                </a:lnTo>
                <a:lnTo>
                  <a:pt x="43814" y="225196"/>
                </a:lnTo>
                <a:lnTo>
                  <a:pt x="40385" y="231724"/>
                </a:lnTo>
                <a:lnTo>
                  <a:pt x="37083" y="238252"/>
                </a:lnTo>
                <a:lnTo>
                  <a:pt x="33654" y="244779"/>
                </a:lnTo>
                <a:lnTo>
                  <a:pt x="33654" y="251307"/>
                </a:lnTo>
                <a:lnTo>
                  <a:pt x="37083" y="257822"/>
                </a:lnTo>
                <a:lnTo>
                  <a:pt x="37083" y="264350"/>
                </a:lnTo>
                <a:lnTo>
                  <a:pt x="40385" y="267614"/>
                </a:lnTo>
                <a:lnTo>
                  <a:pt x="40385" y="270878"/>
                </a:lnTo>
                <a:lnTo>
                  <a:pt x="37083" y="280670"/>
                </a:lnTo>
                <a:lnTo>
                  <a:pt x="33654" y="287197"/>
                </a:lnTo>
                <a:lnTo>
                  <a:pt x="33654" y="293725"/>
                </a:lnTo>
                <a:lnTo>
                  <a:pt x="37083" y="296989"/>
                </a:lnTo>
                <a:lnTo>
                  <a:pt x="37083" y="303517"/>
                </a:lnTo>
                <a:lnTo>
                  <a:pt x="40385" y="310045"/>
                </a:lnTo>
                <a:lnTo>
                  <a:pt x="43814" y="316572"/>
                </a:lnTo>
                <a:lnTo>
                  <a:pt x="50546" y="316572"/>
                </a:lnTo>
                <a:lnTo>
                  <a:pt x="178434" y="306781"/>
                </a:lnTo>
                <a:lnTo>
                  <a:pt x="185165" y="303517"/>
                </a:lnTo>
                <a:lnTo>
                  <a:pt x="188467" y="300253"/>
                </a:lnTo>
                <a:lnTo>
                  <a:pt x="191897" y="293725"/>
                </a:lnTo>
                <a:lnTo>
                  <a:pt x="57276" y="293725"/>
                </a:lnTo>
                <a:lnTo>
                  <a:pt x="57276" y="287197"/>
                </a:lnTo>
                <a:lnTo>
                  <a:pt x="168275" y="277406"/>
                </a:lnTo>
                <a:lnTo>
                  <a:pt x="191897" y="277406"/>
                </a:lnTo>
                <a:lnTo>
                  <a:pt x="191897" y="267614"/>
                </a:lnTo>
                <a:lnTo>
                  <a:pt x="188467" y="261086"/>
                </a:lnTo>
                <a:lnTo>
                  <a:pt x="188467" y="257822"/>
                </a:lnTo>
                <a:lnTo>
                  <a:pt x="191897" y="251307"/>
                </a:lnTo>
                <a:lnTo>
                  <a:pt x="57276" y="251307"/>
                </a:lnTo>
                <a:lnTo>
                  <a:pt x="57276" y="248043"/>
                </a:lnTo>
                <a:lnTo>
                  <a:pt x="168275" y="238252"/>
                </a:lnTo>
                <a:lnTo>
                  <a:pt x="191897" y="238252"/>
                </a:lnTo>
                <a:lnTo>
                  <a:pt x="191897" y="228460"/>
                </a:lnTo>
                <a:lnTo>
                  <a:pt x="188467" y="221932"/>
                </a:lnTo>
                <a:lnTo>
                  <a:pt x="187367" y="218668"/>
                </a:lnTo>
                <a:lnTo>
                  <a:pt x="77470" y="218668"/>
                </a:lnTo>
                <a:lnTo>
                  <a:pt x="77470" y="192557"/>
                </a:lnTo>
                <a:lnTo>
                  <a:pt x="70738" y="189293"/>
                </a:lnTo>
                <a:lnTo>
                  <a:pt x="60747" y="181898"/>
                </a:lnTo>
                <a:lnTo>
                  <a:pt x="30694" y="146301"/>
                </a:lnTo>
                <a:lnTo>
                  <a:pt x="23622" y="110959"/>
                </a:lnTo>
                <a:lnTo>
                  <a:pt x="25453" y="93928"/>
                </a:lnTo>
                <a:lnTo>
                  <a:pt x="50546" y="48958"/>
                </a:lnTo>
                <a:lnTo>
                  <a:pt x="93587" y="24632"/>
                </a:lnTo>
                <a:lnTo>
                  <a:pt x="111125" y="22847"/>
                </a:lnTo>
                <a:lnTo>
                  <a:pt x="179873" y="22847"/>
                </a:lnTo>
                <a:lnTo>
                  <a:pt x="175490" y="19277"/>
                </a:lnTo>
                <a:lnTo>
                  <a:pt x="156559" y="8975"/>
                </a:lnTo>
                <a:lnTo>
                  <a:pt x="135104" y="2345"/>
                </a:lnTo>
                <a:lnTo>
                  <a:pt x="111125" y="0"/>
                </a:lnTo>
                <a:close/>
              </a:path>
              <a:path w="226059" h="346075">
                <a:moveTo>
                  <a:pt x="191897" y="277406"/>
                </a:moveTo>
                <a:lnTo>
                  <a:pt x="168275" y="277406"/>
                </a:lnTo>
                <a:lnTo>
                  <a:pt x="168275" y="283933"/>
                </a:lnTo>
                <a:lnTo>
                  <a:pt x="57276" y="293725"/>
                </a:lnTo>
                <a:lnTo>
                  <a:pt x="191897" y="293725"/>
                </a:lnTo>
                <a:lnTo>
                  <a:pt x="191897" y="277406"/>
                </a:lnTo>
                <a:close/>
              </a:path>
              <a:path w="226059" h="346075">
                <a:moveTo>
                  <a:pt x="191897" y="238252"/>
                </a:moveTo>
                <a:lnTo>
                  <a:pt x="168275" y="238252"/>
                </a:lnTo>
                <a:lnTo>
                  <a:pt x="168275" y="241515"/>
                </a:lnTo>
                <a:lnTo>
                  <a:pt x="57276" y="251307"/>
                </a:lnTo>
                <a:lnTo>
                  <a:pt x="191897" y="251307"/>
                </a:lnTo>
                <a:lnTo>
                  <a:pt x="191897" y="238252"/>
                </a:lnTo>
                <a:close/>
              </a:path>
              <a:path w="226059" h="346075">
                <a:moveTo>
                  <a:pt x="84200" y="124015"/>
                </a:moveTo>
                <a:lnTo>
                  <a:pt x="74040" y="130543"/>
                </a:lnTo>
                <a:lnTo>
                  <a:pt x="97662" y="169710"/>
                </a:lnTo>
                <a:lnTo>
                  <a:pt x="97662" y="218668"/>
                </a:lnTo>
                <a:lnTo>
                  <a:pt x="107696" y="218668"/>
                </a:lnTo>
                <a:lnTo>
                  <a:pt x="107696" y="163182"/>
                </a:lnTo>
                <a:lnTo>
                  <a:pt x="93027" y="140335"/>
                </a:lnTo>
                <a:lnTo>
                  <a:pt x="90931" y="140335"/>
                </a:lnTo>
                <a:lnTo>
                  <a:pt x="90931" y="137071"/>
                </a:lnTo>
                <a:lnTo>
                  <a:pt x="150897" y="137071"/>
                </a:lnTo>
                <a:lnTo>
                  <a:pt x="152855" y="133807"/>
                </a:lnTo>
                <a:lnTo>
                  <a:pt x="90931" y="133807"/>
                </a:lnTo>
                <a:lnTo>
                  <a:pt x="87502" y="130543"/>
                </a:lnTo>
                <a:lnTo>
                  <a:pt x="84200" y="124015"/>
                </a:lnTo>
                <a:close/>
              </a:path>
              <a:path w="226059" h="346075">
                <a:moveTo>
                  <a:pt x="150897" y="137071"/>
                </a:moveTo>
                <a:lnTo>
                  <a:pt x="121157" y="137071"/>
                </a:lnTo>
                <a:lnTo>
                  <a:pt x="124586" y="140335"/>
                </a:lnTo>
                <a:lnTo>
                  <a:pt x="134620" y="140335"/>
                </a:lnTo>
                <a:lnTo>
                  <a:pt x="117855" y="163182"/>
                </a:lnTo>
                <a:lnTo>
                  <a:pt x="117855" y="218668"/>
                </a:lnTo>
                <a:lnTo>
                  <a:pt x="131317" y="218668"/>
                </a:lnTo>
                <a:lnTo>
                  <a:pt x="131317" y="169710"/>
                </a:lnTo>
                <a:lnTo>
                  <a:pt x="150897" y="137071"/>
                </a:lnTo>
                <a:close/>
              </a:path>
              <a:path w="226059" h="346075">
                <a:moveTo>
                  <a:pt x="179873" y="22847"/>
                </a:moveTo>
                <a:lnTo>
                  <a:pt x="111125" y="22847"/>
                </a:lnTo>
                <a:lnTo>
                  <a:pt x="130107" y="24632"/>
                </a:lnTo>
                <a:lnTo>
                  <a:pt x="146875" y="29783"/>
                </a:lnTo>
                <a:lnTo>
                  <a:pt x="186338" y="62318"/>
                </a:lnTo>
                <a:lnTo>
                  <a:pt x="201929" y="110959"/>
                </a:lnTo>
                <a:lnTo>
                  <a:pt x="201245" y="123148"/>
                </a:lnTo>
                <a:lnTo>
                  <a:pt x="199008" y="134623"/>
                </a:lnTo>
                <a:lnTo>
                  <a:pt x="194857" y="144924"/>
                </a:lnTo>
                <a:lnTo>
                  <a:pt x="188467" y="153390"/>
                </a:lnTo>
                <a:lnTo>
                  <a:pt x="182262" y="164457"/>
                </a:lnTo>
                <a:lnTo>
                  <a:pt x="174164" y="173381"/>
                </a:lnTo>
                <a:lnTo>
                  <a:pt x="164804" y="180470"/>
                </a:lnTo>
                <a:lnTo>
                  <a:pt x="154812" y="186029"/>
                </a:lnTo>
                <a:lnTo>
                  <a:pt x="148081" y="189293"/>
                </a:lnTo>
                <a:lnTo>
                  <a:pt x="148081" y="215404"/>
                </a:lnTo>
                <a:lnTo>
                  <a:pt x="131317" y="218668"/>
                </a:lnTo>
                <a:lnTo>
                  <a:pt x="187367" y="218668"/>
                </a:lnTo>
                <a:lnTo>
                  <a:pt x="186266" y="215404"/>
                </a:lnTo>
                <a:lnTo>
                  <a:pt x="171703" y="215404"/>
                </a:lnTo>
                <a:lnTo>
                  <a:pt x="171703" y="202349"/>
                </a:lnTo>
                <a:lnTo>
                  <a:pt x="201011" y="177563"/>
                </a:lnTo>
                <a:lnTo>
                  <a:pt x="220916" y="139927"/>
                </a:lnTo>
                <a:lnTo>
                  <a:pt x="225551" y="110959"/>
                </a:lnTo>
                <a:lnTo>
                  <a:pt x="223133" y="89088"/>
                </a:lnTo>
                <a:lnTo>
                  <a:pt x="216296" y="68132"/>
                </a:lnTo>
                <a:lnTo>
                  <a:pt x="205631" y="48958"/>
                </a:lnTo>
                <a:lnTo>
                  <a:pt x="191897" y="32639"/>
                </a:lnTo>
                <a:lnTo>
                  <a:pt x="179873" y="22847"/>
                </a:lnTo>
                <a:close/>
              </a:path>
              <a:path w="226059" h="346075">
                <a:moveTo>
                  <a:pt x="185165" y="212140"/>
                </a:moveTo>
                <a:lnTo>
                  <a:pt x="178434" y="215404"/>
                </a:lnTo>
                <a:lnTo>
                  <a:pt x="186266" y="215404"/>
                </a:lnTo>
                <a:lnTo>
                  <a:pt x="185165" y="212140"/>
                </a:lnTo>
                <a:close/>
              </a:path>
              <a:path w="226059" h="346075">
                <a:moveTo>
                  <a:pt x="97662" y="137071"/>
                </a:moveTo>
                <a:lnTo>
                  <a:pt x="90931" y="137071"/>
                </a:lnTo>
                <a:lnTo>
                  <a:pt x="93027" y="140335"/>
                </a:lnTo>
                <a:lnTo>
                  <a:pt x="94233" y="140335"/>
                </a:lnTo>
                <a:lnTo>
                  <a:pt x="97662" y="137071"/>
                </a:lnTo>
                <a:close/>
              </a:path>
              <a:path w="226059" h="346075">
                <a:moveTo>
                  <a:pt x="117855" y="137071"/>
                </a:moveTo>
                <a:lnTo>
                  <a:pt x="104393" y="137071"/>
                </a:lnTo>
                <a:lnTo>
                  <a:pt x="107696" y="140335"/>
                </a:lnTo>
                <a:lnTo>
                  <a:pt x="114426" y="140335"/>
                </a:lnTo>
                <a:lnTo>
                  <a:pt x="117855" y="137071"/>
                </a:lnTo>
                <a:close/>
              </a:path>
              <a:path w="226059" h="346075">
                <a:moveTo>
                  <a:pt x="100964" y="127279"/>
                </a:moveTo>
                <a:lnTo>
                  <a:pt x="100964" y="130543"/>
                </a:lnTo>
                <a:lnTo>
                  <a:pt x="97662" y="133807"/>
                </a:lnTo>
                <a:lnTo>
                  <a:pt x="107696" y="133807"/>
                </a:lnTo>
                <a:lnTo>
                  <a:pt x="104393" y="130543"/>
                </a:lnTo>
                <a:lnTo>
                  <a:pt x="100964" y="127279"/>
                </a:lnTo>
                <a:close/>
              </a:path>
              <a:path w="226059" h="346075">
                <a:moveTo>
                  <a:pt x="121157" y="127279"/>
                </a:moveTo>
                <a:lnTo>
                  <a:pt x="117855" y="130543"/>
                </a:lnTo>
                <a:lnTo>
                  <a:pt x="117855" y="133807"/>
                </a:lnTo>
                <a:lnTo>
                  <a:pt x="124586" y="133807"/>
                </a:lnTo>
                <a:lnTo>
                  <a:pt x="121157" y="130543"/>
                </a:lnTo>
                <a:lnTo>
                  <a:pt x="121157" y="127279"/>
                </a:lnTo>
                <a:close/>
              </a:path>
              <a:path w="226059" h="346075">
                <a:moveTo>
                  <a:pt x="144779" y="124015"/>
                </a:moveTo>
                <a:lnTo>
                  <a:pt x="141350" y="130543"/>
                </a:lnTo>
                <a:lnTo>
                  <a:pt x="138049" y="133807"/>
                </a:lnTo>
                <a:lnTo>
                  <a:pt x="152855" y="133807"/>
                </a:lnTo>
                <a:lnTo>
                  <a:pt x="154812" y="130543"/>
                </a:lnTo>
                <a:lnTo>
                  <a:pt x="144779" y="124015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1"/>
          <p:cNvSpPr/>
          <p:nvPr/>
        </p:nvSpPr>
        <p:spPr>
          <a:xfrm>
            <a:off x="10108628" y="5817870"/>
            <a:ext cx="313690" cy="262255"/>
          </a:xfrm>
          <a:custGeom>
            <a:avLst/>
            <a:gdLst/>
            <a:ahLst/>
            <a:cxnLst/>
            <a:rect l="l" t="t" r="r" b="b"/>
            <a:pathLst>
              <a:path w="313690" h="262254">
                <a:moveTo>
                  <a:pt x="107886" y="152095"/>
                </a:moveTo>
                <a:lnTo>
                  <a:pt x="33718" y="152095"/>
                </a:lnTo>
                <a:lnTo>
                  <a:pt x="67500" y="262127"/>
                </a:lnTo>
                <a:lnTo>
                  <a:pt x="148399" y="262127"/>
                </a:lnTo>
                <a:lnTo>
                  <a:pt x="148399" y="226529"/>
                </a:lnTo>
                <a:lnTo>
                  <a:pt x="131508" y="226529"/>
                </a:lnTo>
                <a:lnTo>
                  <a:pt x="107886" y="152095"/>
                </a:lnTo>
                <a:close/>
              </a:path>
              <a:path w="313690" h="262254">
                <a:moveTo>
                  <a:pt x="242760" y="0"/>
                </a:moveTo>
                <a:lnTo>
                  <a:pt x="165290" y="51777"/>
                </a:lnTo>
                <a:lnTo>
                  <a:pt x="151701" y="61480"/>
                </a:lnTo>
                <a:lnTo>
                  <a:pt x="10096" y="61480"/>
                </a:lnTo>
                <a:lnTo>
                  <a:pt x="2524" y="83379"/>
                </a:lnTo>
                <a:lnTo>
                  <a:pt x="0" y="105578"/>
                </a:lnTo>
                <a:lnTo>
                  <a:pt x="2524" y="128381"/>
                </a:lnTo>
                <a:lnTo>
                  <a:pt x="10096" y="152095"/>
                </a:lnTo>
                <a:lnTo>
                  <a:pt x="151701" y="152095"/>
                </a:lnTo>
                <a:lnTo>
                  <a:pt x="165290" y="158572"/>
                </a:lnTo>
                <a:lnTo>
                  <a:pt x="242760" y="213588"/>
                </a:lnTo>
                <a:lnTo>
                  <a:pt x="242760" y="0"/>
                </a:lnTo>
                <a:close/>
              </a:path>
              <a:path w="313690" h="262254">
                <a:moveTo>
                  <a:pt x="151701" y="158572"/>
                </a:moveTo>
                <a:lnTo>
                  <a:pt x="121348" y="158572"/>
                </a:lnTo>
                <a:lnTo>
                  <a:pt x="131508" y="197408"/>
                </a:lnTo>
                <a:lnTo>
                  <a:pt x="141668" y="197408"/>
                </a:lnTo>
                <a:lnTo>
                  <a:pt x="141668" y="184454"/>
                </a:lnTo>
                <a:lnTo>
                  <a:pt x="151701" y="158572"/>
                </a:lnTo>
                <a:close/>
              </a:path>
              <a:path w="313690" h="262254">
                <a:moveTo>
                  <a:pt x="290004" y="0"/>
                </a:moveTo>
                <a:lnTo>
                  <a:pt x="259651" y="0"/>
                </a:lnTo>
                <a:lnTo>
                  <a:pt x="259651" y="213588"/>
                </a:lnTo>
                <a:lnTo>
                  <a:pt x="290004" y="213588"/>
                </a:lnTo>
                <a:lnTo>
                  <a:pt x="290004" y="139153"/>
                </a:lnTo>
                <a:lnTo>
                  <a:pt x="299374" y="135006"/>
                </a:lnTo>
                <a:lnTo>
                  <a:pt x="306863" y="127827"/>
                </a:lnTo>
                <a:lnTo>
                  <a:pt x="311828" y="118220"/>
                </a:lnTo>
                <a:lnTo>
                  <a:pt x="313626" y="106794"/>
                </a:lnTo>
                <a:lnTo>
                  <a:pt x="311828" y="95367"/>
                </a:lnTo>
                <a:lnTo>
                  <a:pt x="306863" y="85761"/>
                </a:lnTo>
                <a:lnTo>
                  <a:pt x="299374" y="78581"/>
                </a:lnTo>
                <a:lnTo>
                  <a:pt x="290004" y="74434"/>
                </a:lnTo>
                <a:lnTo>
                  <a:pt x="290004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/>
          <p:cNvSpPr/>
          <p:nvPr/>
        </p:nvSpPr>
        <p:spPr>
          <a:xfrm>
            <a:off x="3028086" y="1678206"/>
            <a:ext cx="5929677" cy="3547562"/>
          </a:xfrm>
          <a:prstGeom prst="rect">
            <a:avLst/>
          </a:prstGeom>
          <a:solidFill>
            <a:srgbClr val="397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6207136" y="3161249"/>
            <a:ext cx="1328292" cy="1960342"/>
          </a:xfrm>
          <a:custGeom>
            <a:avLst/>
            <a:gdLst>
              <a:gd name="T0" fmla="*/ 286 w 286"/>
              <a:gd name="T1" fmla="*/ 229 h 421"/>
              <a:gd name="T2" fmla="*/ 265 w 286"/>
              <a:gd name="T3" fmla="*/ 163 h 421"/>
              <a:gd name="T4" fmla="*/ 176 w 286"/>
              <a:gd name="T5" fmla="*/ 0 h 421"/>
              <a:gd name="T6" fmla="*/ 109 w 286"/>
              <a:gd name="T7" fmla="*/ 38 h 421"/>
              <a:gd name="T8" fmla="*/ 170 w 286"/>
              <a:gd name="T9" fmla="*/ 31 h 421"/>
              <a:gd name="T10" fmla="*/ 250 w 286"/>
              <a:gd name="T11" fmla="*/ 146 h 421"/>
              <a:gd name="T12" fmla="*/ 186 w 286"/>
              <a:gd name="T13" fmla="*/ 116 h 421"/>
              <a:gd name="T14" fmla="*/ 83 w 286"/>
              <a:gd name="T15" fmla="*/ 42 h 421"/>
              <a:gd name="T16" fmla="*/ 34 w 286"/>
              <a:gd name="T17" fmla="*/ 101 h 421"/>
              <a:gd name="T18" fmla="*/ 88 w 286"/>
              <a:gd name="T19" fmla="*/ 73 h 421"/>
              <a:gd name="T20" fmla="*/ 169 w 286"/>
              <a:gd name="T21" fmla="*/ 115 h 421"/>
              <a:gd name="T22" fmla="*/ 0 w 286"/>
              <a:gd name="T23" fmla="*/ 237 h 421"/>
              <a:gd name="T24" fmla="*/ 159 w 286"/>
              <a:gd name="T25" fmla="*/ 343 h 421"/>
              <a:gd name="T26" fmla="*/ 130 w 286"/>
              <a:gd name="T27" fmla="*/ 421 h 421"/>
              <a:gd name="T28" fmla="*/ 269 w 286"/>
              <a:gd name="T29" fmla="*/ 290 h 421"/>
              <a:gd name="T30" fmla="*/ 268 w 286"/>
              <a:gd name="T31" fmla="*/ 290 h 421"/>
              <a:gd name="T32" fmla="*/ 286 w 286"/>
              <a:gd name="T33" fmla="*/ 229 h 421"/>
              <a:gd name="T34" fmla="*/ 109 w 286"/>
              <a:gd name="T35" fmla="*/ 224 h 421"/>
              <a:gd name="T36" fmla="*/ 140 w 286"/>
              <a:gd name="T37" fmla="*/ 193 h 421"/>
              <a:gd name="T38" fmla="*/ 171 w 286"/>
              <a:gd name="T39" fmla="*/ 224 h 421"/>
              <a:gd name="T40" fmla="*/ 140 w 286"/>
              <a:gd name="T41" fmla="*/ 255 h 421"/>
              <a:gd name="T42" fmla="*/ 109 w 286"/>
              <a:gd name="T43" fmla="*/ 224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6" h="421">
                <a:moveTo>
                  <a:pt x="286" y="229"/>
                </a:moveTo>
                <a:cubicBezTo>
                  <a:pt x="286" y="204"/>
                  <a:pt x="278" y="182"/>
                  <a:pt x="265" y="163"/>
                </a:cubicBezTo>
                <a:cubicBezTo>
                  <a:pt x="258" y="137"/>
                  <a:pt x="229" y="39"/>
                  <a:pt x="176" y="0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58" y="57"/>
                  <a:pt x="170" y="31"/>
                </a:cubicBezTo>
                <a:cubicBezTo>
                  <a:pt x="180" y="8"/>
                  <a:pt x="232" y="88"/>
                  <a:pt x="250" y="146"/>
                </a:cubicBezTo>
                <a:cubicBezTo>
                  <a:pt x="233" y="130"/>
                  <a:pt x="211" y="119"/>
                  <a:pt x="186" y="116"/>
                </a:cubicBezTo>
                <a:cubicBezTo>
                  <a:pt x="159" y="86"/>
                  <a:pt x="121" y="53"/>
                  <a:pt x="83" y="42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87" y="101"/>
                  <a:pt x="88" y="73"/>
                </a:cubicBezTo>
                <a:cubicBezTo>
                  <a:pt x="90" y="54"/>
                  <a:pt x="132" y="81"/>
                  <a:pt x="169" y="115"/>
                </a:cubicBezTo>
                <a:cubicBezTo>
                  <a:pt x="106" y="117"/>
                  <a:pt x="0" y="175"/>
                  <a:pt x="0" y="237"/>
                </a:cubicBezTo>
                <a:cubicBezTo>
                  <a:pt x="0" y="296"/>
                  <a:pt x="95" y="337"/>
                  <a:pt x="159" y="343"/>
                </a:cubicBezTo>
                <a:cubicBezTo>
                  <a:pt x="154" y="395"/>
                  <a:pt x="130" y="421"/>
                  <a:pt x="130" y="421"/>
                </a:cubicBezTo>
                <a:cubicBezTo>
                  <a:pt x="228" y="375"/>
                  <a:pt x="269" y="290"/>
                  <a:pt x="269" y="290"/>
                </a:cubicBezTo>
                <a:cubicBezTo>
                  <a:pt x="268" y="290"/>
                  <a:pt x="268" y="290"/>
                  <a:pt x="268" y="290"/>
                </a:cubicBezTo>
                <a:cubicBezTo>
                  <a:pt x="280" y="273"/>
                  <a:pt x="286" y="252"/>
                  <a:pt x="286" y="229"/>
                </a:cubicBezTo>
                <a:moveTo>
                  <a:pt x="109" y="224"/>
                </a:moveTo>
                <a:cubicBezTo>
                  <a:pt x="109" y="207"/>
                  <a:pt x="123" y="193"/>
                  <a:pt x="140" y="193"/>
                </a:cubicBezTo>
                <a:cubicBezTo>
                  <a:pt x="157" y="193"/>
                  <a:pt x="171" y="207"/>
                  <a:pt x="171" y="224"/>
                </a:cubicBezTo>
                <a:cubicBezTo>
                  <a:pt x="171" y="241"/>
                  <a:pt x="157" y="255"/>
                  <a:pt x="140" y="255"/>
                </a:cubicBezTo>
                <a:cubicBezTo>
                  <a:pt x="123" y="255"/>
                  <a:pt x="109" y="241"/>
                  <a:pt x="109" y="224"/>
                </a:cubicBezTo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等线" panose="02010600030101010101" charset="-122"/>
            </a:endParaRPr>
          </a:p>
        </p:txBody>
      </p:sp>
      <p:sp>
        <p:nvSpPr>
          <p:cNvPr id="14" name="Freeform 6"/>
          <p:cNvSpPr>
            <a:spLocks noEditPoints="1"/>
          </p:cNvSpPr>
          <p:nvPr/>
        </p:nvSpPr>
        <p:spPr bwMode="auto">
          <a:xfrm>
            <a:off x="7456422" y="2635364"/>
            <a:ext cx="1328292" cy="1960342"/>
          </a:xfrm>
          <a:custGeom>
            <a:avLst/>
            <a:gdLst>
              <a:gd name="T0" fmla="*/ 0 w 286"/>
              <a:gd name="T1" fmla="*/ 229 h 421"/>
              <a:gd name="T2" fmla="*/ 21 w 286"/>
              <a:gd name="T3" fmla="*/ 163 h 421"/>
              <a:gd name="T4" fmla="*/ 110 w 286"/>
              <a:gd name="T5" fmla="*/ 0 h 421"/>
              <a:gd name="T6" fmla="*/ 177 w 286"/>
              <a:gd name="T7" fmla="*/ 38 h 421"/>
              <a:gd name="T8" fmla="*/ 116 w 286"/>
              <a:gd name="T9" fmla="*/ 30 h 421"/>
              <a:gd name="T10" fmla="*/ 36 w 286"/>
              <a:gd name="T11" fmla="*/ 146 h 421"/>
              <a:gd name="T12" fmla="*/ 100 w 286"/>
              <a:gd name="T13" fmla="*/ 116 h 421"/>
              <a:gd name="T14" fmla="*/ 203 w 286"/>
              <a:gd name="T15" fmla="*/ 42 h 421"/>
              <a:gd name="T16" fmla="*/ 252 w 286"/>
              <a:gd name="T17" fmla="*/ 101 h 421"/>
              <a:gd name="T18" fmla="*/ 198 w 286"/>
              <a:gd name="T19" fmla="*/ 72 h 421"/>
              <a:gd name="T20" fmla="*/ 117 w 286"/>
              <a:gd name="T21" fmla="*/ 115 h 421"/>
              <a:gd name="T22" fmla="*/ 286 w 286"/>
              <a:gd name="T23" fmla="*/ 237 h 421"/>
              <a:gd name="T24" fmla="*/ 127 w 286"/>
              <a:gd name="T25" fmla="*/ 342 h 421"/>
              <a:gd name="T26" fmla="*/ 156 w 286"/>
              <a:gd name="T27" fmla="*/ 421 h 421"/>
              <a:gd name="T28" fmla="*/ 17 w 286"/>
              <a:gd name="T29" fmla="*/ 290 h 421"/>
              <a:gd name="T30" fmla="*/ 18 w 286"/>
              <a:gd name="T31" fmla="*/ 290 h 421"/>
              <a:gd name="T32" fmla="*/ 0 w 286"/>
              <a:gd name="T33" fmla="*/ 229 h 421"/>
              <a:gd name="T34" fmla="*/ 177 w 286"/>
              <a:gd name="T35" fmla="*/ 224 h 421"/>
              <a:gd name="T36" fmla="*/ 146 w 286"/>
              <a:gd name="T37" fmla="*/ 193 h 421"/>
              <a:gd name="T38" fmla="*/ 115 w 286"/>
              <a:gd name="T39" fmla="*/ 224 h 421"/>
              <a:gd name="T40" fmla="*/ 146 w 286"/>
              <a:gd name="T41" fmla="*/ 254 h 421"/>
              <a:gd name="T42" fmla="*/ 177 w 286"/>
              <a:gd name="T43" fmla="*/ 224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6" h="421">
                <a:moveTo>
                  <a:pt x="0" y="229"/>
                </a:moveTo>
                <a:cubicBezTo>
                  <a:pt x="0" y="204"/>
                  <a:pt x="8" y="182"/>
                  <a:pt x="21" y="163"/>
                </a:cubicBezTo>
                <a:cubicBezTo>
                  <a:pt x="28" y="137"/>
                  <a:pt x="57" y="39"/>
                  <a:pt x="110" y="0"/>
                </a:cubicBezTo>
                <a:cubicBezTo>
                  <a:pt x="177" y="38"/>
                  <a:pt x="177" y="38"/>
                  <a:pt x="177" y="38"/>
                </a:cubicBezTo>
                <a:cubicBezTo>
                  <a:pt x="177" y="38"/>
                  <a:pt x="128" y="57"/>
                  <a:pt x="116" y="30"/>
                </a:cubicBezTo>
                <a:cubicBezTo>
                  <a:pt x="106" y="8"/>
                  <a:pt x="54" y="88"/>
                  <a:pt x="36" y="146"/>
                </a:cubicBezTo>
                <a:cubicBezTo>
                  <a:pt x="53" y="130"/>
                  <a:pt x="75" y="119"/>
                  <a:pt x="100" y="116"/>
                </a:cubicBezTo>
                <a:cubicBezTo>
                  <a:pt x="127" y="86"/>
                  <a:pt x="165" y="52"/>
                  <a:pt x="203" y="42"/>
                </a:cubicBezTo>
                <a:cubicBezTo>
                  <a:pt x="252" y="101"/>
                  <a:pt x="252" y="101"/>
                  <a:pt x="252" y="101"/>
                </a:cubicBezTo>
                <a:cubicBezTo>
                  <a:pt x="252" y="101"/>
                  <a:pt x="199" y="101"/>
                  <a:pt x="198" y="72"/>
                </a:cubicBezTo>
                <a:cubicBezTo>
                  <a:pt x="197" y="54"/>
                  <a:pt x="154" y="81"/>
                  <a:pt x="117" y="115"/>
                </a:cubicBezTo>
                <a:cubicBezTo>
                  <a:pt x="180" y="117"/>
                  <a:pt x="286" y="175"/>
                  <a:pt x="286" y="237"/>
                </a:cubicBezTo>
                <a:cubicBezTo>
                  <a:pt x="286" y="296"/>
                  <a:pt x="191" y="337"/>
                  <a:pt x="127" y="342"/>
                </a:cubicBezTo>
                <a:cubicBezTo>
                  <a:pt x="132" y="395"/>
                  <a:pt x="156" y="421"/>
                  <a:pt x="156" y="421"/>
                </a:cubicBezTo>
                <a:cubicBezTo>
                  <a:pt x="58" y="375"/>
                  <a:pt x="17" y="290"/>
                  <a:pt x="17" y="290"/>
                </a:cubicBezTo>
                <a:cubicBezTo>
                  <a:pt x="18" y="290"/>
                  <a:pt x="18" y="290"/>
                  <a:pt x="18" y="290"/>
                </a:cubicBezTo>
                <a:cubicBezTo>
                  <a:pt x="6" y="272"/>
                  <a:pt x="0" y="251"/>
                  <a:pt x="0" y="229"/>
                </a:cubicBezTo>
                <a:moveTo>
                  <a:pt x="177" y="224"/>
                </a:moveTo>
                <a:cubicBezTo>
                  <a:pt x="177" y="207"/>
                  <a:pt x="163" y="193"/>
                  <a:pt x="146" y="193"/>
                </a:cubicBezTo>
                <a:cubicBezTo>
                  <a:pt x="129" y="193"/>
                  <a:pt x="115" y="207"/>
                  <a:pt x="115" y="224"/>
                </a:cubicBezTo>
                <a:cubicBezTo>
                  <a:pt x="115" y="241"/>
                  <a:pt x="129" y="254"/>
                  <a:pt x="146" y="254"/>
                </a:cubicBezTo>
                <a:cubicBezTo>
                  <a:pt x="163" y="254"/>
                  <a:pt x="177" y="241"/>
                  <a:pt x="177" y="224"/>
                </a:cubicBezTo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等线" panose="0201060003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407427" y="2262539"/>
            <a:ext cx="5376961" cy="233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5080">
              <a:lnSpc>
                <a:spcPct val="150000"/>
              </a:lnSpc>
              <a:spcBef>
                <a:spcPts val="100"/>
              </a:spcBef>
            </a:pPr>
            <a:r>
              <a:rPr sz="3200" b="1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五</a:t>
            </a:r>
            <a:r>
              <a:rPr sz="3200" b="1" spc="5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懂</a:t>
            </a:r>
            <a:r>
              <a:rPr sz="3200" b="1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——活不活得下去 </a:t>
            </a:r>
          </a:p>
          <a:p>
            <a:pPr marR="5080">
              <a:lnSpc>
                <a:spcPct val="150000"/>
              </a:lnSpc>
              <a:spcBef>
                <a:spcPts val="100"/>
              </a:spcBef>
            </a:pPr>
            <a:r>
              <a:rPr sz="3200" b="1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四</a:t>
            </a:r>
            <a:r>
              <a:rPr sz="3200" b="1" spc="5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快</a:t>
            </a:r>
            <a:r>
              <a:rPr sz="3200" b="1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——绩效高不高 </a:t>
            </a:r>
          </a:p>
          <a:p>
            <a:pPr marR="5080">
              <a:lnSpc>
                <a:spcPct val="150000"/>
              </a:lnSpc>
              <a:spcBef>
                <a:spcPts val="100"/>
              </a:spcBef>
            </a:pPr>
            <a:r>
              <a:rPr sz="3200" b="1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三潜质——走不走得远</a:t>
            </a:r>
            <a:endParaRPr lang="zh-CN" altLang="en-US" sz="3200" b="1" dirty="0">
              <a:solidFill>
                <a:schemeClr val="bg1"/>
              </a:solidFill>
              <a:latin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8" name="图形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3" name="object 4"/>
          <p:cNvSpPr txBox="1">
            <a:spLocks noGrp="1"/>
          </p:cNvSpPr>
          <p:nvPr/>
        </p:nvSpPr>
        <p:spPr>
          <a:xfrm>
            <a:off x="1714500" y="1686763"/>
            <a:ext cx="8423910" cy="69723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>
                <a:latin typeface="楷体" panose="02010609060101010101" charset="-122"/>
                <a:cs typeface="楷体" panose="02010609060101010101" charset="-122"/>
              </a:rPr>
              <a:t>借助</a:t>
            </a:r>
            <a:r>
              <a:rPr spc="-5" dirty="0">
                <a:latin typeface="楷体" panose="02010609060101010101" charset="-122"/>
                <a:cs typeface="楷体" panose="02010609060101010101" charset="-122"/>
              </a:rPr>
              <a:t>一</a:t>
            </a:r>
            <a:r>
              <a:rPr spc="-15" dirty="0">
                <a:latin typeface="楷体" panose="02010609060101010101" charset="-122"/>
                <a:cs typeface="楷体" panose="02010609060101010101" charset="-122"/>
              </a:rPr>
              <a:t>切可借</a:t>
            </a:r>
            <a:r>
              <a:rPr spc="-10" dirty="0">
                <a:latin typeface="楷体" panose="02010609060101010101" charset="-122"/>
                <a:cs typeface="楷体" panose="02010609060101010101" charset="-122"/>
              </a:rPr>
              <a:t>助</a:t>
            </a:r>
            <a:r>
              <a:rPr spc="-15" dirty="0">
                <a:latin typeface="楷体" panose="02010609060101010101" charset="-122"/>
                <a:cs typeface="楷体" panose="02010609060101010101" charset="-122"/>
              </a:rPr>
              <a:t>的资源</a:t>
            </a:r>
            <a:r>
              <a:rPr spc="-10" dirty="0">
                <a:latin typeface="楷体" panose="02010609060101010101" charset="-122"/>
                <a:cs typeface="楷体" panose="02010609060101010101" charset="-122"/>
              </a:rPr>
              <a:t>去</a:t>
            </a:r>
            <a:r>
              <a:rPr spc="-15" dirty="0">
                <a:latin typeface="楷体" panose="02010609060101010101" charset="-122"/>
                <a:cs typeface="楷体" panose="02010609060101010101" charset="-122"/>
              </a:rPr>
              <a:t>达成目标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08250" y="2870962"/>
            <a:ext cx="211391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Arial" panose="020B0604020202020204"/>
              <a:buChar char="•"/>
              <a:tabLst>
                <a:tab pos="469265" algn="l"/>
                <a:tab pos="469900" algn="l"/>
              </a:tabLst>
            </a:pPr>
            <a:r>
              <a:rPr sz="3200" b="1" spc="-5" dirty="0">
                <a:solidFill>
                  <a:srgbClr val="0079DC"/>
                </a:solidFill>
                <a:latin typeface="楷体" panose="02010609060101010101" charset="-122"/>
                <a:cs typeface="楷体" panose="02010609060101010101" charset="-122"/>
              </a:rPr>
              <a:t>制度</a:t>
            </a:r>
            <a:r>
              <a:rPr sz="3200" b="1" spc="-10" dirty="0">
                <a:solidFill>
                  <a:srgbClr val="0079DC"/>
                </a:solidFill>
                <a:latin typeface="楷体" panose="02010609060101010101" charset="-122"/>
                <a:cs typeface="楷体" panose="02010609060101010101" charset="-122"/>
              </a:rPr>
              <a:t>流程</a:t>
            </a:r>
            <a:endParaRPr sz="3200">
              <a:latin typeface="楷体" panose="02010609060101010101" charset="-122"/>
              <a:cs typeface="楷体" panose="02010609060101010101" charset="-122"/>
            </a:endParaRPr>
          </a:p>
          <a:p>
            <a:pPr marL="469900" indent="-457200">
              <a:lnSpc>
                <a:spcPct val="100000"/>
              </a:lnSpc>
              <a:buFont typeface="Arial" panose="020B0604020202020204"/>
              <a:buChar char="•"/>
              <a:tabLst>
                <a:tab pos="469265" algn="l"/>
                <a:tab pos="469900" algn="l"/>
              </a:tabLst>
            </a:pPr>
            <a:r>
              <a:rPr sz="3200" b="1" spc="-5" dirty="0">
                <a:solidFill>
                  <a:srgbClr val="0079DC"/>
                </a:solidFill>
                <a:latin typeface="楷体" panose="02010609060101010101" charset="-122"/>
                <a:cs typeface="楷体" panose="02010609060101010101" charset="-122"/>
              </a:rPr>
              <a:t>职位</a:t>
            </a:r>
            <a:r>
              <a:rPr sz="3200" b="1" spc="-10" dirty="0">
                <a:solidFill>
                  <a:srgbClr val="0079DC"/>
                </a:solidFill>
                <a:latin typeface="楷体" panose="02010609060101010101" charset="-122"/>
                <a:cs typeface="楷体" panose="02010609060101010101" charset="-122"/>
              </a:rPr>
              <a:t>资源</a:t>
            </a:r>
            <a:endParaRPr sz="3200">
              <a:latin typeface="楷体" panose="02010609060101010101" charset="-122"/>
              <a:cs typeface="楷体" panose="02010609060101010101" charset="-122"/>
            </a:endParaRPr>
          </a:p>
          <a:p>
            <a:pPr marL="469900" indent="-457200">
              <a:lnSpc>
                <a:spcPct val="100000"/>
              </a:lnSpc>
              <a:buFont typeface="Arial" panose="020B0604020202020204"/>
              <a:buChar char="•"/>
              <a:tabLst>
                <a:tab pos="469265" algn="l"/>
                <a:tab pos="469900" algn="l"/>
              </a:tabLst>
            </a:pPr>
            <a:r>
              <a:rPr sz="3200" b="1" spc="-5" dirty="0">
                <a:solidFill>
                  <a:srgbClr val="0079DC"/>
                </a:solidFill>
                <a:latin typeface="楷体" panose="02010609060101010101" charset="-122"/>
                <a:cs typeface="楷体" panose="02010609060101010101" charset="-122"/>
              </a:rPr>
              <a:t>人员</a:t>
            </a:r>
            <a:r>
              <a:rPr sz="3200" b="1" spc="-10" dirty="0">
                <a:solidFill>
                  <a:srgbClr val="0079DC"/>
                </a:solidFill>
                <a:latin typeface="楷体" panose="02010609060101010101" charset="-122"/>
                <a:cs typeface="楷体" panose="02010609060101010101" charset="-122"/>
              </a:rPr>
              <a:t>关系</a:t>
            </a:r>
            <a:endParaRPr sz="3200">
              <a:latin typeface="楷体" panose="02010609060101010101" charset="-122"/>
              <a:cs typeface="楷体" panose="02010609060101010101" charset="-122"/>
            </a:endParaRPr>
          </a:p>
          <a:p>
            <a:pPr marL="469900" indent="-457200">
              <a:lnSpc>
                <a:spcPct val="100000"/>
              </a:lnSpc>
              <a:buFont typeface="Arial" panose="020B0604020202020204"/>
              <a:buChar char="•"/>
              <a:tabLst>
                <a:tab pos="469265" algn="l"/>
                <a:tab pos="469900" algn="l"/>
              </a:tabLst>
            </a:pPr>
            <a:r>
              <a:rPr sz="3200" b="1" spc="-5" dirty="0">
                <a:solidFill>
                  <a:srgbClr val="0079DC"/>
                </a:solidFill>
                <a:latin typeface="楷体" panose="02010609060101010101" charset="-122"/>
                <a:cs typeface="楷体" panose="02010609060101010101" charset="-122"/>
              </a:rPr>
              <a:t>专业</a:t>
            </a:r>
            <a:r>
              <a:rPr sz="3200" b="1" spc="-10" dirty="0">
                <a:solidFill>
                  <a:srgbClr val="0079DC"/>
                </a:solidFill>
                <a:latin typeface="楷体" panose="02010609060101010101" charset="-122"/>
                <a:cs typeface="楷体" panose="02010609060101010101" charset="-122"/>
              </a:rPr>
              <a:t>水平</a:t>
            </a:r>
            <a:endParaRPr sz="3200">
              <a:latin typeface="楷体" panose="02010609060101010101" charset="-122"/>
              <a:cs typeface="楷体" panose="02010609060101010101" charset="-122"/>
            </a:endParaRPr>
          </a:p>
          <a:p>
            <a:pPr marL="469900" indent="-457200">
              <a:lnSpc>
                <a:spcPct val="100000"/>
              </a:lnSpc>
              <a:buFont typeface="Arial" panose="020B0604020202020204"/>
              <a:buChar char="•"/>
              <a:tabLst>
                <a:tab pos="469265" algn="l"/>
                <a:tab pos="469900" algn="l"/>
              </a:tabLst>
            </a:pPr>
            <a:r>
              <a:rPr sz="3200" b="1" spc="-5" dirty="0">
                <a:solidFill>
                  <a:srgbClr val="0079DC"/>
                </a:solidFill>
                <a:latin typeface="楷体" panose="02010609060101010101" charset="-122"/>
                <a:cs typeface="楷体" panose="02010609060101010101" charset="-122"/>
              </a:rPr>
              <a:t>个人</a:t>
            </a:r>
            <a:r>
              <a:rPr sz="3200" b="1" spc="-10" dirty="0">
                <a:solidFill>
                  <a:srgbClr val="0079DC"/>
                </a:solidFill>
                <a:latin typeface="楷体" panose="02010609060101010101" charset="-122"/>
                <a:cs typeface="楷体" panose="02010609060101010101" charset="-122"/>
              </a:rPr>
              <a:t>魅力</a:t>
            </a:r>
            <a:endParaRPr sz="3200">
              <a:latin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6916" y="400141"/>
            <a:ext cx="545909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sz="2400" spc="-5" dirty="0">
                <a:sym typeface="+mn-ea"/>
              </a:rPr>
              <a:t>HRBP</a:t>
            </a:r>
            <a:r>
              <a:rPr sz="2400" spc="-10" dirty="0">
                <a:sym typeface="+mn-ea"/>
              </a:rPr>
              <a:t>帮业务部门之间的协调问题的解决</a:t>
            </a:r>
            <a:endParaRPr lang="zh-CN" altLang="en-US" sz="2400" spc="-10" dirty="0">
              <a:solidFill>
                <a:schemeClr val="tx1"/>
              </a:solidFill>
              <a:latin typeface="微软雅黑" panose="020B0503020204020204" pitchFamily="34" charset="-122"/>
              <a:ea typeface="小米兰亭" panose="03000502000000000000" pitchFamily="66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1482" y="2383513"/>
            <a:ext cx="4459605" cy="1250950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z="24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事情以业务为主，用人</a:t>
            </a:r>
            <a:r>
              <a:rPr sz="2400" b="1" spc="-2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以</a:t>
            </a:r>
            <a:r>
              <a:rPr sz="2400" b="1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H</a:t>
            </a:r>
            <a:r>
              <a:rPr sz="24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R为主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518285" marR="5080" indent="965835" algn="just">
              <a:lnSpc>
                <a:spcPct val="100000"/>
              </a:lnSpc>
              <a:spcBef>
                <a:spcPts val="640"/>
              </a:spcBef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扎根业务，深刻理解业务 涉及业务内部的人事工</a:t>
            </a:r>
            <a:r>
              <a:rPr sz="1400" spc="-1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作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以业</a:t>
            </a:r>
            <a:r>
              <a:rPr sz="1400" spc="-1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务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为主 涉及干部任免、破格、</a:t>
            </a:r>
            <a:r>
              <a:rPr sz="1400" spc="-1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激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励以</a:t>
            </a:r>
            <a:r>
              <a:rPr sz="1400" spc="-1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H</a:t>
            </a:r>
            <a:r>
              <a:rPr sz="1400" spc="-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R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为主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63717" y="2539111"/>
            <a:ext cx="160020" cy="32067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305"/>
              </a:spcBef>
            </a:pPr>
            <a:r>
              <a:rPr sz="105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业 务</a:t>
            </a:r>
            <a:endParaRPr sz="105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4993512" y="1965579"/>
            <a:ext cx="3182111" cy="47091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8"/>
          <p:cNvSpPr txBox="1"/>
          <p:nvPr/>
        </p:nvSpPr>
        <p:spPr>
          <a:xfrm>
            <a:off x="5363670" y="2799587"/>
            <a:ext cx="202565" cy="388620"/>
          </a:xfrm>
          <a:prstGeom prst="rect">
            <a:avLst/>
          </a:prstGeom>
        </p:spPr>
        <p:txBody>
          <a:bodyPr vert="vert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05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BOSS</a:t>
            </a:r>
            <a:endParaRPr sz="105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8" name="object 9"/>
          <p:cNvSpPr txBox="1"/>
          <p:nvPr/>
        </p:nvSpPr>
        <p:spPr>
          <a:xfrm>
            <a:off x="7590614" y="2573020"/>
            <a:ext cx="202565" cy="591185"/>
          </a:xfrm>
          <a:prstGeom prst="rect">
            <a:avLst/>
          </a:prstGeom>
        </p:spPr>
        <p:txBody>
          <a:bodyPr vert="vert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050" b="1" spc="-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H</a:t>
            </a:r>
            <a:r>
              <a:rPr sz="1050" b="1" spc="-1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R</a:t>
            </a:r>
            <a:r>
              <a:rPr sz="105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BOSS</a:t>
            </a:r>
            <a:endParaRPr sz="105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9" name="object 10"/>
          <p:cNvSpPr txBox="1"/>
          <p:nvPr/>
        </p:nvSpPr>
        <p:spPr>
          <a:xfrm>
            <a:off x="1760727" y="4274298"/>
            <a:ext cx="3069590" cy="1105535"/>
          </a:xfrm>
          <a:prstGeom prst="rect">
            <a:avLst/>
          </a:prstGeom>
        </p:spPr>
        <p:txBody>
          <a:bodyPr vert="horz" wrap="square" lIns="0" tIns="59054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465"/>
              </a:spcBef>
            </a:pPr>
            <a:r>
              <a:rPr sz="24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关键请示，小事推动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R="5080" algn="r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关键问题多请示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R="5080" algn="r">
              <a:lnSpc>
                <a:spcPct val="100000"/>
              </a:lnSpc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小事情大胆主张，迅速</a:t>
            </a:r>
            <a:r>
              <a:rPr sz="1400" spc="-1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推</a:t>
            </a:r>
            <a:r>
              <a:rPr sz="1400" spc="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动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定期</a:t>
            </a:r>
            <a:r>
              <a:rPr sz="1400" spc="-2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r</a:t>
            </a:r>
            <a:r>
              <a:rPr sz="1400" spc="-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e</a:t>
            </a:r>
            <a:r>
              <a:rPr sz="1400" spc="-1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v</a:t>
            </a:r>
            <a:r>
              <a:rPr sz="1400" spc="-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i</a:t>
            </a:r>
            <a:r>
              <a:rPr sz="1400" spc="-1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e</a:t>
            </a:r>
            <a:r>
              <a:rPr sz="1400" spc="-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w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，摸准两头领导的松紧程度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0" name="object 11"/>
          <p:cNvSpPr txBox="1"/>
          <p:nvPr/>
        </p:nvSpPr>
        <p:spPr>
          <a:xfrm>
            <a:off x="8328786" y="2472279"/>
            <a:ext cx="3215640" cy="115951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470"/>
              </a:spcBef>
            </a:pPr>
            <a:r>
              <a:rPr sz="24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让业</a:t>
            </a:r>
            <a:r>
              <a:rPr sz="2400" b="1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务</a:t>
            </a:r>
            <a:r>
              <a:rPr sz="24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与</a:t>
            </a:r>
            <a:r>
              <a:rPr sz="2400" b="1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HRBOSS</a:t>
            </a:r>
            <a:r>
              <a:rPr sz="24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互懂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marR="519430">
              <a:lnSpc>
                <a:spcPct val="100000"/>
              </a:lnSpc>
              <a:spcBef>
                <a:spcPts val="220"/>
              </a:spcBef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“培养”业务BOSS成</a:t>
            </a:r>
            <a:r>
              <a:rPr sz="1400" spc="-1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为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非人</a:t>
            </a:r>
            <a:r>
              <a:rPr sz="1400" spc="-1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高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手 </a:t>
            </a:r>
          </a:p>
          <a:p>
            <a:pPr marL="12700" marR="519430">
              <a:lnSpc>
                <a:spcPct val="100000"/>
              </a:lnSpc>
              <a:spcBef>
                <a:spcPts val="220"/>
              </a:spcBef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及时将业务关键点和</a:t>
            </a:r>
            <a:r>
              <a:rPr sz="1400" spc="-1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H</a:t>
            </a:r>
            <a:r>
              <a:rPr sz="1400" spc="-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RBO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S</a:t>
            </a:r>
            <a:r>
              <a:rPr sz="1400" spc="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S</a:t>
            </a:r>
            <a:r>
              <a:rPr sz="1400" spc="-1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互通 </a:t>
            </a:r>
          </a:p>
          <a:p>
            <a:pPr marL="12700" marR="519430">
              <a:lnSpc>
                <a:spcPct val="100000"/>
              </a:lnSpc>
              <a:spcBef>
                <a:spcPts val="220"/>
              </a:spcBef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不断赋能领导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1" name="object 12"/>
          <p:cNvSpPr txBox="1"/>
          <p:nvPr/>
        </p:nvSpPr>
        <p:spPr>
          <a:xfrm>
            <a:off x="8401431" y="4284068"/>
            <a:ext cx="2837180" cy="108648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385"/>
              </a:spcBef>
            </a:pPr>
            <a:r>
              <a:rPr sz="24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万不得已，做好取舍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自我风险评估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marR="1387475">
              <a:lnSpc>
                <a:spcPct val="100000"/>
              </a:lnSpc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个人发展路径选择 </a:t>
            </a:r>
          </a:p>
          <a:p>
            <a:pPr marL="12700" marR="1387475">
              <a:lnSpc>
                <a:spcPct val="100000"/>
              </a:lnSpc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坦诚沟通获取谅解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2" name="object 13"/>
          <p:cNvSpPr txBox="1"/>
          <p:nvPr/>
        </p:nvSpPr>
        <p:spPr>
          <a:xfrm>
            <a:off x="1051306" y="1186561"/>
            <a:ext cx="49955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79D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Part1</a:t>
            </a:r>
            <a:r>
              <a:rPr sz="2800" b="1" spc="-60" dirty="0">
                <a:solidFill>
                  <a:srgbClr val="0079D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sz="2800" b="1" spc="-5" dirty="0">
                <a:solidFill>
                  <a:srgbClr val="0079D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两个老板之间的夹缝发展</a:t>
            </a:r>
            <a:endParaRPr sz="2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7"/>
          <p:cNvSpPr/>
          <p:nvPr/>
        </p:nvSpPr>
        <p:spPr>
          <a:xfrm>
            <a:off x="515938" y="447820"/>
            <a:ext cx="412966" cy="412966"/>
          </a:xfrm>
          <a:prstGeom prst="ellipse">
            <a:avLst/>
          </a:prstGeom>
          <a:noFill/>
          <a:ln w="6350">
            <a:solidFill>
              <a:srgbClr val="397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800" dirty="0">
              <a:solidFill>
                <a:srgbClr val="397F52"/>
              </a:solidFill>
              <a:latin typeface="Calibri" panose="020F05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6916" y="400141"/>
            <a:ext cx="545909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sz="2400" spc="-5" dirty="0">
                <a:sym typeface="+mn-ea"/>
              </a:rPr>
              <a:t>HRBP</a:t>
            </a:r>
            <a:r>
              <a:rPr sz="2400" spc="-10" dirty="0">
                <a:sym typeface="+mn-ea"/>
              </a:rPr>
              <a:t>帮业务部门之间的协调问题的解决</a:t>
            </a:r>
            <a:endParaRPr lang="zh-CN" altLang="en-US" sz="2400" spc="-10" dirty="0">
              <a:solidFill>
                <a:schemeClr val="tx1"/>
              </a:solidFill>
              <a:latin typeface="微软雅黑" panose="020B0503020204020204" pitchFamily="34" charset="-122"/>
              <a:ea typeface="小米兰亭" panose="03000502000000000000" pitchFamily="66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641315" y="573927"/>
            <a:ext cx="162213" cy="160752"/>
          </a:xfrm>
          <a:custGeom>
            <a:avLst/>
            <a:gdLst>
              <a:gd name="T0" fmla="*/ 975 w 1652"/>
              <a:gd name="T1" fmla="*/ 1639 h 1639"/>
              <a:gd name="T2" fmla="*/ 901 w 1652"/>
              <a:gd name="T3" fmla="*/ 1564 h 1639"/>
              <a:gd name="T4" fmla="*/ 901 w 1652"/>
              <a:gd name="T5" fmla="*/ 731 h 1639"/>
              <a:gd name="T6" fmla="*/ 920 w 1652"/>
              <a:gd name="T7" fmla="*/ 681 h 1639"/>
              <a:gd name="T8" fmla="*/ 1404 w 1652"/>
              <a:gd name="T9" fmla="*/ 149 h 1639"/>
              <a:gd name="T10" fmla="*/ 249 w 1652"/>
              <a:gd name="T11" fmla="*/ 149 h 1639"/>
              <a:gd name="T12" fmla="*/ 732 w 1652"/>
              <a:gd name="T13" fmla="*/ 681 h 1639"/>
              <a:gd name="T14" fmla="*/ 752 w 1652"/>
              <a:gd name="T15" fmla="*/ 731 h 1639"/>
              <a:gd name="T16" fmla="*/ 752 w 1652"/>
              <a:gd name="T17" fmla="*/ 1266 h 1639"/>
              <a:gd name="T18" fmla="*/ 677 w 1652"/>
              <a:gd name="T19" fmla="*/ 1341 h 1639"/>
              <a:gd name="T20" fmla="*/ 603 w 1652"/>
              <a:gd name="T21" fmla="*/ 1266 h 1639"/>
              <a:gd name="T22" fmla="*/ 603 w 1652"/>
              <a:gd name="T23" fmla="*/ 760 h 1639"/>
              <a:gd name="T24" fmla="*/ 25 w 1652"/>
              <a:gd name="T25" fmla="*/ 125 h 1639"/>
              <a:gd name="T26" fmla="*/ 12 w 1652"/>
              <a:gd name="T27" fmla="*/ 45 h 1639"/>
              <a:gd name="T28" fmla="*/ 80 w 1652"/>
              <a:gd name="T29" fmla="*/ 0 h 1639"/>
              <a:gd name="T30" fmla="*/ 1572 w 1652"/>
              <a:gd name="T31" fmla="*/ 0 h 1639"/>
              <a:gd name="T32" fmla="*/ 1640 w 1652"/>
              <a:gd name="T33" fmla="*/ 45 h 1639"/>
              <a:gd name="T34" fmla="*/ 1627 w 1652"/>
              <a:gd name="T35" fmla="*/ 125 h 1639"/>
              <a:gd name="T36" fmla="*/ 1050 w 1652"/>
              <a:gd name="T37" fmla="*/ 760 h 1639"/>
              <a:gd name="T38" fmla="*/ 1050 w 1652"/>
              <a:gd name="T39" fmla="*/ 1564 h 1639"/>
              <a:gd name="T40" fmla="*/ 975 w 1652"/>
              <a:gd name="T41" fmla="*/ 1639 h 1639"/>
              <a:gd name="T42" fmla="*/ 975 w 1652"/>
              <a:gd name="T43" fmla="*/ 1639 h 1639"/>
              <a:gd name="T44" fmla="*/ 975 w 1652"/>
              <a:gd name="T45" fmla="*/ 1639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2" h="1639">
                <a:moveTo>
                  <a:pt x="975" y="1639"/>
                </a:moveTo>
                <a:cubicBezTo>
                  <a:pt x="934" y="1639"/>
                  <a:pt x="901" y="1605"/>
                  <a:pt x="901" y="1564"/>
                </a:cubicBezTo>
                <a:cubicBezTo>
                  <a:pt x="901" y="731"/>
                  <a:pt x="901" y="731"/>
                  <a:pt x="901" y="731"/>
                </a:cubicBezTo>
                <a:cubicBezTo>
                  <a:pt x="901" y="713"/>
                  <a:pt x="908" y="695"/>
                  <a:pt x="920" y="681"/>
                </a:cubicBezTo>
                <a:cubicBezTo>
                  <a:pt x="1404" y="149"/>
                  <a:pt x="1404" y="149"/>
                  <a:pt x="1404" y="149"/>
                </a:cubicBezTo>
                <a:cubicBezTo>
                  <a:pt x="249" y="149"/>
                  <a:pt x="249" y="149"/>
                  <a:pt x="249" y="149"/>
                </a:cubicBezTo>
                <a:cubicBezTo>
                  <a:pt x="732" y="681"/>
                  <a:pt x="732" y="681"/>
                  <a:pt x="732" y="681"/>
                </a:cubicBezTo>
                <a:cubicBezTo>
                  <a:pt x="745" y="695"/>
                  <a:pt x="752" y="713"/>
                  <a:pt x="752" y="731"/>
                </a:cubicBezTo>
                <a:cubicBezTo>
                  <a:pt x="752" y="1266"/>
                  <a:pt x="752" y="1266"/>
                  <a:pt x="752" y="1266"/>
                </a:cubicBezTo>
                <a:cubicBezTo>
                  <a:pt x="752" y="1307"/>
                  <a:pt x="718" y="1341"/>
                  <a:pt x="677" y="1341"/>
                </a:cubicBezTo>
                <a:cubicBezTo>
                  <a:pt x="636" y="1341"/>
                  <a:pt x="603" y="1307"/>
                  <a:pt x="603" y="1266"/>
                </a:cubicBezTo>
                <a:cubicBezTo>
                  <a:pt x="603" y="760"/>
                  <a:pt x="603" y="760"/>
                  <a:pt x="603" y="760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6" y="103"/>
                  <a:pt x="0" y="72"/>
                  <a:pt x="12" y="45"/>
                </a:cubicBezTo>
                <a:cubicBezTo>
                  <a:pt x="24" y="18"/>
                  <a:pt x="51" y="0"/>
                  <a:pt x="80" y="0"/>
                </a:cubicBezTo>
                <a:cubicBezTo>
                  <a:pt x="1572" y="0"/>
                  <a:pt x="1572" y="0"/>
                  <a:pt x="1572" y="0"/>
                </a:cubicBezTo>
                <a:cubicBezTo>
                  <a:pt x="1602" y="0"/>
                  <a:pt x="1628" y="18"/>
                  <a:pt x="1640" y="45"/>
                </a:cubicBezTo>
                <a:cubicBezTo>
                  <a:pt x="1652" y="72"/>
                  <a:pt x="1647" y="103"/>
                  <a:pt x="1627" y="125"/>
                </a:cubicBezTo>
                <a:cubicBezTo>
                  <a:pt x="1050" y="760"/>
                  <a:pt x="1050" y="760"/>
                  <a:pt x="1050" y="760"/>
                </a:cubicBezTo>
                <a:cubicBezTo>
                  <a:pt x="1050" y="1564"/>
                  <a:pt x="1050" y="1564"/>
                  <a:pt x="1050" y="1564"/>
                </a:cubicBezTo>
                <a:cubicBezTo>
                  <a:pt x="1050" y="1605"/>
                  <a:pt x="1016" y="1639"/>
                  <a:pt x="975" y="1639"/>
                </a:cubicBezTo>
                <a:close/>
                <a:moveTo>
                  <a:pt x="975" y="1639"/>
                </a:moveTo>
                <a:cubicBezTo>
                  <a:pt x="975" y="1639"/>
                  <a:pt x="975" y="1639"/>
                  <a:pt x="975" y="1639"/>
                </a:cubicBezTo>
              </a:path>
            </a:pathLst>
          </a:custGeom>
          <a:solidFill>
            <a:srgbClr val="397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  <p:sp>
        <p:nvSpPr>
          <p:cNvPr id="102" name="object 13"/>
          <p:cNvSpPr txBox="1"/>
          <p:nvPr/>
        </p:nvSpPr>
        <p:spPr>
          <a:xfrm>
            <a:off x="1051306" y="1186561"/>
            <a:ext cx="4995545" cy="442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79D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Part2</a:t>
            </a:r>
            <a:r>
              <a:rPr sz="2800" b="1" spc="-60" dirty="0">
                <a:solidFill>
                  <a:srgbClr val="0079D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sz="2800" b="1" spc="-5" dirty="0">
                <a:solidFill>
                  <a:srgbClr val="0079D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不同业务部门的雨露均沾</a:t>
            </a:r>
          </a:p>
        </p:txBody>
      </p:sp>
      <p:sp>
        <p:nvSpPr>
          <p:cNvPr id="2" name="object 3"/>
          <p:cNvSpPr txBox="1"/>
          <p:nvPr/>
        </p:nvSpPr>
        <p:spPr>
          <a:xfrm>
            <a:off x="882650" y="2044700"/>
            <a:ext cx="3474720" cy="1323975"/>
          </a:xfrm>
          <a:prstGeom prst="rect">
            <a:avLst/>
          </a:prstGeom>
        </p:spPr>
        <p:txBody>
          <a:bodyPr vert="horz" wrap="square" lIns="0" tIns="198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sz="24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掌握业务规律，自有主张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R="18415" algn="r">
              <a:lnSpc>
                <a:spcPct val="100000"/>
              </a:lnSpc>
              <a:spcBef>
                <a:spcPts val="860"/>
              </a:spcBef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业务规律是</a:t>
            </a:r>
            <a:r>
              <a:rPr sz="1400" spc="-1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H</a:t>
            </a:r>
            <a:r>
              <a:rPr sz="1400" spc="-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R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资源分配的主线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568450" marR="18415" indent="891540" algn="r">
              <a:lnSpc>
                <a:spcPct val="100000"/>
              </a:lnSpc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守牢吃水线 严重关注投入产出红线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6720" y="4050665"/>
            <a:ext cx="3930650" cy="115760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0"/>
              </a:spcBef>
            </a:pPr>
            <a:r>
              <a:rPr sz="24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识别主管风格，区别对待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845820" marR="121920" indent="618490" algn="just">
              <a:lnSpc>
                <a:spcPct val="100000"/>
              </a:lnSpc>
              <a:spcBef>
                <a:spcPts val="220"/>
              </a:spcBef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避免会哭的孩子有奶吃 </a:t>
            </a:r>
          </a:p>
          <a:p>
            <a:pPr marL="845820" marR="121920" indent="618490" algn="just">
              <a:lnSpc>
                <a:spcPct val="100000"/>
              </a:lnSpc>
              <a:spcBef>
                <a:spcPts val="220"/>
              </a:spcBef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优先解决主管级别存在</a:t>
            </a:r>
            <a:r>
              <a:rPr sz="1400" spc="-1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问题 </a:t>
            </a:r>
          </a:p>
          <a:p>
            <a:pPr marL="845820" marR="121920" indent="618490" algn="just">
              <a:lnSpc>
                <a:spcPct val="100000"/>
              </a:lnSpc>
              <a:spcBef>
                <a:spcPts val="220"/>
              </a:spcBef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借力打</a:t>
            </a:r>
            <a:r>
              <a:rPr sz="1400" spc="-1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力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+顺藤摸瓜</a:t>
            </a:r>
            <a:r>
              <a:rPr sz="1400" spc="-1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资源</a:t>
            </a:r>
            <a:r>
              <a:rPr sz="1400" spc="-1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挖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掘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8342375" y="2264253"/>
            <a:ext cx="3146425" cy="134683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470"/>
              </a:spcBef>
            </a:pPr>
            <a:r>
              <a:rPr sz="24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组织和岗位称重的指引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marR="987425">
              <a:lnSpc>
                <a:spcPct val="100000"/>
              </a:lnSpc>
              <a:spcBef>
                <a:spcPts val="220"/>
              </a:spcBef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识别战略导向的业务领域</a:t>
            </a:r>
          </a:p>
          <a:p>
            <a:pPr marL="12700" marR="987425">
              <a:lnSpc>
                <a:spcPct val="100000"/>
              </a:lnSpc>
              <a:spcBef>
                <a:spcPts val="220"/>
              </a:spcBef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明确业务难度对组织的</a:t>
            </a:r>
            <a:r>
              <a:rPr sz="1400" spc="-1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要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求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marR="275590">
              <a:lnSpc>
                <a:spcPct val="100000"/>
              </a:lnSpc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越重的组织/岗位需要优</a:t>
            </a:r>
            <a:r>
              <a:rPr sz="1400" spc="-1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先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配置</a:t>
            </a:r>
            <a:r>
              <a:rPr sz="1400" spc="-1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资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源 </a:t>
            </a:r>
          </a:p>
          <a:p>
            <a:pPr marL="12700" marR="275590">
              <a:lnSpc>
                <a:spcPct val="100000"/>
              </a:lnSpc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资源配置采用“饱和式</a:t>
            </a:r>
            <a:r>
              <a:rPr sz="1400" spc="-1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攻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击”</a:t>
            </a:r>
            <a:r>
              <a:rPr sz="1400" spc="-15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方式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object 6"/>
          <p:cNvSpPr txBox="1"/>
          <p:nvPr/>
        </p:nvSpPr>
        <p:spPr>
          <a:xfrm>
            <a:off x="8438641" y="4050642"/>
            <a:ext cx="2837180" cy="113157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385"/>
              </a:spcBef>
            </a:pPr>
            <a:r>
              <a:rPr sz="24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以上满足，兼顾平衡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marR="1211580">
              <a:lnSpc>
                <a:spcPct val="100000"/>
              </a:lnSpc>
              <a:spcBef>
                <a:spcPts val="175"/>
              </a:spcBef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摒弃个人主观喜好 </a:t>
            </a:r>
          </a:p>
          <a:p>
            <a:pPr marL="12700" marR="1211580">
              <a:lnSpc>
                <a:spcPct val="100000"/>
              </a:lnSpc>
              <a:spcBef>
                <a:spcPts val="175"/>
              </a:spcBef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物质和精神双轮驱动 </a:t>
            </a:r>
          </a:p>
          <a:p>
            <a:pPr marL="12700" marR="1211580">
              <a:lnSpc>
                <a:spcPct val="100000"/>
              </a:lnSpc>
              <a:spcBef>
                <a:spcPts val="175"/>
              </a:spcBef>
            </a:pPr>
            <a:r>
              <a:rPr sz="1400" dirty="0">
                <a:solidFill>
                  <a:srgbClr val="565F6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适度建立私交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object 8"/>
          <p:cNvSpPr/>
          <p:nvPr/>
        </p:nvSpPr>
        <p:spPr>
          <a:xfrm>
            <a:off x="4456176" y="2264664"/>
            <a:ext cx="3733800" cy="2819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/>
          <p:cNvSpPr/>
          <p:nvPr/>
        </p:nvSpPr>
        <p:spPr>
          <a:xfrm>
            <a:off x="3028086" y="1678206"/>
            <a:ext cx="5929677" cy="3547562"/>
          </a:xfrm>
          <a:prstGeom prst="rect">
            <a:avLst/>
          </a:prstGeom>
          <a:solidFill>
            <a:srgbClr val="397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6207136" y="3161249"/>
            <a:ext cx="1328292" cy="1960342"/>
          </a:xfrm>
          <a:custGeom>
            <a:avLst/>
            <a:gdLst>
              <a:gd name="T0" fmla="*/ 286 w 286"/>
              <a:gd name="T1" fmla="*/ 229 h 421"/>
              <a:gd name="T2" fmla="*/ 265 w 286"/>
              <a:gd name="T3" fmla="*/ 163 h 421"/>
              <a:gd name="T4" fmla="*/ 176 w 286"/>
              <a:gd name="T5" fmla="*/ 0 h 421"/>
              <a:gd name="T6" fmla="*/ 109 w 286"/>
              <a:gd name="T7" fmla="*/ 38 h 421"/>
              <a:gd name="T8" fmla="*/ 170 w 286"/>
              <a:gd name="T9" fmla="*/ 31 h 421"/>
              <a:gd name="T10" fmla="*/ 250 w 286"/>
              <a:gd name="T11" fmla="*/ 146 h 421"/>
              <a:gd name="T12" fmla="*/ 186 w 286"/>
              <a:gd name="T13" fmla="*/ 116 h 421"/>
              <a:gd name="T14" fmla="*/ 83 w 286"/>
              <a:gd name="T15" fmla="*/ 42 h 421"/>
              <a:gd name="T16" fmla="*/ 34 w 286"/>
              <a:gd name="T17" fmla="*/ 101 h 421"/>
              <a:gd name="T18" fmla="*/ 88 w 286"/>
              <a:gd name="T19" fmla="*/ 73 h 421"/>
              <a:gd name="T20" fmla="*/ 169 w 286"/>
              <a:gd name="T21" fmla="*/ 115 h 421"/>
              <a:gd name="T22" fmla="*/ 0 w 286"/>
              <a:gd name="T23" fmla="*/ 237 h 421"/>
              <a:gd name="T24" fmla="*/ 159 w 286"/>
              <a:gd name="T25" fmla="*/ 343 h 421"/>
              <a:gd name="T26" fmla="*/ 130 w 286"/>
              <a:gd name="T27" fmla="*/ 421 h 421"/>
              <a:gd name="T28" fmla="*/ 269 w 286"/>
              <a:gd name="T29" fmla="*/ 290 h 421"/>
              <a:gd name="T30" fmla="*/ 268 w 286"/>
              <a:gd name="T31" fmla="*/ 290 h 421"/>
              <a:gd name="T32" fmla="*/ 286 w 286"/>
              <a:gd name="T33" fmla="*/ 229 h 421"/>
              <a:gd name="T34" fmla="*/ 109 w 286"/>
              <a:gd name="T35" fmla="*/ 224 h 421"/>
              <a:gd name="T36" fmla="*/ 140 w 286"/>
              <a:gd name="T37" fmla="*/ 193 h 421"/>
              <a:gd name="T38" fmla="*/ 171 w 286"/>
              <a:gd name="T39" fmla="*/ 224 h 421"/>
              <a:gd name="T40" fmla="*/ 140 w 286"/>
              <a:gd name="T41" fmla="*/ 255 h 421"/>
              <a:gd name="T42" fmla="*/ 109 w 286"/>
              <a:gd name="T43" fmla="*/ 224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6" h="421">
                <a:moveTo>
                  <a:pt x="286" y="229"/>
                </a:moveTo>
                <a:cubicBezTo>
                  <a:pt x="286" y="204"/>
                  <a:pt x="278" y="182"/>
                  <a:pt x="265" y="163"/>
                </a:cubicBezTo>
                <a:cubicBezTo>
                  <a:pt x="258" y="137"/>
                  <a:pt x="229" y="39"/>
                  <a:pt x="176" y="0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58" y="57"/>
                  <a:pt x="170" y="31"/>
                </a:cubicBezTo>
                <a:cubicBezTo>
                  <a:pt x="180" y="8"/>
                  <a:pt x="232" y="88"/>
                  <a:pt x="250" y="146"/>
                </a:cubicBezTo>
                <a:cubicBezTo>
                  <a:pt x="233" y="130"/>
                  <a:pt x="211" y="119"/>
                  <a:pt x="186" y="116"/>
                </a:cubicBezTo>
                <a:cubicBezTo>
                  <a:pt x="159" y="86"/>
                  <a:pt x="121" y="53"/>
                  <a:pt x="83" y="42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87" y="101"/>
                  <a:pt x="88" y="73"/>
                </a:cubicBezTo>
                <a:cubicBezTo>
                  <a:pt x="90" y="54"/>
                  <a:pt x="132" y="81"/>
                  <a:pt x="169" y="115"/>
                </a:cubicBezTo>
                <a:cubicBezTo>
                  <a:pt x="106" y="117"/>
                  <a:pt x="0" y="175"/>
                  <a:pt x="0" y="237"/>
                </a:cubicBezTo>
                <a:cubicBezTo>
                  <a:pt x="0" y="296"/>
                  <a:pt x="95" y="337"/>
                  <a:pt x="159" y="343"/>
                </a:cubicBezTo>
                <a:cubicBezTo>
                  <a:pt x="154" y="395"/>
                  <a:pt x="130" y="421"/>
                  <a:pt x="130" y="421"/>
                </a:cubicBezTo>
                <a:cubicBezTo>
                  <a:pt x="228" y="375"/>
                  <a:pt x="269" y="290"/>
                  <a:pt x="269" y="290"/>
                </a:cubicBezTo>
                <a:cubicBezTo>
                  <a:pt x="268" y="290"/>
                  <a:pt x="268" y="290"/>
                  <a:pt x="268" y="290"/>
                </a:cubicBezTo>
                <a:cubicBezTo>
                  <a:pt x="280" y="273"/>
                  <a:pt x="286" y="252"/>
                  <a:pt x="286" y="229"/>
                </a:cubicBezTo>
                <a:moveTo>
                  <a:pt x="109" y="224"/>
                </a:moveTo>
                <a:cubicBezTo>
                  <a:pt x="109" y="207"/>
                  <a:pt x="123" y="193"/>
                  <a:pt x="140" y="193"/>
                </a:cubicBezTo>
                <a:cubicBezTo>
                  <a:pt x="157" y="193"/>
                  <a:pt x="171" y="207"/>
                  <a:pt x="171" y="224"/>
                </a:cubicBezTo>
                <a:cubicBezTo>
                  <a:pt x="171" y="241"/>
                  <a:pt x="157" y="255"/>
                  <a:pt x="140" y="255"/>
                </a:cubicBezTo>
                <a:cubicBezTo>
                  <a:pt x="123" y="255"/>
                  <a:pt x="109" y="241"/>
                  <a:pt x="109" y="224"/>
                </a:cubicBezTo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等线" panose="02010600030101010101" charset="-122"/>
            </a:endParaRPr>
          </a:p>
        </p:txBody>
      </p:sp>
      <p:sp>
        <p:nvSpPr>
          <p:cNvPr id="14" name="Freeform 6"/>
          <p:cNvSpPr>
            <a:spLocks noEditPoints="1"/>
          </p:cNvSpPr>
          <p:nvPr/>
        </p:nvSpPr>
        <p:spPr bwMode="auto">
          <a:xfrm>
            <a:off x="7456422" y="2635364"/>
            <a:ext cx="1328292" cy="1960342"/>
          </a:xfrm>
          <a:custGeom>
            <a:avLst/>
            <a:gdLst>
              <a:gd name="T0" fmla="*/ 0 w 286"/>
              <a:gd name="T1" fmla="*/ 229 h 421"/>
              <a:gd name="T2" fmla="*/ 21 w 286"/>
              <a:gd name="T3" fmla="*/ 163 h 421"/>
              <a:gd name="T4" fmla="*/ 110 w 286"/>
              <a:gd name="T5" fmla="*/ 0 h 421"/>
              <a:gd name="T6" fmla="*/ 177 w 286"/>
              <a:gd name="T7" fmla="*/ 38 h 421"/>
              <a:gd name="T8" fmla="*/ 116 w 286"/>
              <a:gd name="T9" fmla="*/ 30 h 421"/>
              <a:gd name="T10" fmla="*/ 36 w 286"/>
              <a:gd name="T11" fmla="*/ 146 h 421"/>
              <a:gd name="T12" fmla="*/ 100 w 286"/>
              <a:gd name="T13" fmla="*/ 116 h 421"/>
              <a:gd name="T14" fmla="*/ 203 w 286"/>
              <a:gd name="T15" fmla="*/ 42 h 421"/>
              <a:gd name="T16" fmla="*/ 252 w 286"/>
              <a:gd name="T17" fmla="*/ 101 h 421"/>
              <a:gd name="T18" fmla="*/ 198 w 286"/>
              <a:gd name="T19" fmla="*/ 72 h 421"/>
              <a:gd name="T20" fmla="*/ 117 w 286"/>
              <a:gd name="T21" fmla="*/ 115 h 421"/>
              <a:gd name="T22" fmla="*/ 286 w 286"/>
              <a:gd name="T23" fmla="*/ 237 h 421"/>
              <a:gd name="T24" fmla="*/ 127 w 286"/>
              <a:gd name="T25" fmla="*/ 342 h 421"/>
              <a:gd name="T26" fmla="*/ 156 w 286"/>
              <a:gd name="T27" fmla="*/ 421 h 421"/>
              <a:gd name="T28" fmla="*/ 17 w 286"/>
              <a:gd name="T29" fmla="*/ 290 h 421"/>
              <a:gd name="T30" fmla="*/ 18 w 286"/>
              <a:gd name="T31" fmla="*/ 290 h 421"/>
              <a:gd name="T32" fmla="*/ 0 w 286"/>
              <a:gd name="T33" fmla="*/ 229 h 421"/>
              <a:gd name="T34" fmla="*/ 177 w 286"/>
              <a:gd name="T35" fmla="*/ 224 h 421"/>
              <a:gd name="T36" fmla="*/ 146 w 286"/>
              <a:gd name="T37" fmla="*/ 193 h 421"/>
              <a:gd name="T38" fmla="*/ 115 w 286"/>
              <a:gd name="T39" fmla="*/ 224 h 421"/>
              <a:gd name="T40" fmla="*/ 146 w 286"/>
              <a:gd name="T41" fmla="*/ 254 h 421"/>
              <a:gd name="T42" fmla="*/ 177 w 286"/>
              <a:gd name="T43" fmla="*/ 224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6" h="421">
                <a:moveTo>
                  <a:pt x="0" y="229"/>
                </a:moveTo>
                <a:cubicBezTo>
                  <a:pt x="0" y="204"/>
                  <a:pt x="8" y="182"/>
                  <a:pt x="21" y="163"/>
                </a:cubicBezTo>
                <a:cubicBezTo>
                  <a:pt x="28" y="137"/>
                  <a:pt x="57" y="39"/>
                  <a:pt x="110" y="0"/>
                </a:cubicBezTo>
                <a:cubicBezTo>
                  <a:pt x="177" y="38"/>
                  <a:pt x="177" y="38"/>
                  <a:pt x="177" y="38"/>
                </a:cubicBezTo>
                <a:cubicBezTo>
                  <a:pt x="177" y="38"/>
                  <a:pt x="128" y="57"/>
                  <a:pt x="116" y="30"/>
                </a:cubicBezTo>
                <a:cubicBezTo>
                  <a:pt x="106" y="8"/>
                  <a:pt x="54" y="88"/>
                  <a:pt x="36" y="146"/>
                </a:cubicBezTo>
                <a:cubicBezTo>
                  <a:pt x="53" y="130"/>
                  <a:pt x="75" y="119"/>
                  <a:pt x="100" y="116"/>
                </a:cubicBezTo>
                <a:cubicBezTo>
                  <a:pt x="127" y="86"/>
                  <a:pt x="165" y="52"/>
                  <a:pt x="203" y="42"/>
                </a:cubicBezTo>
                <a:cubicBezTo>
                  <a:pt x="252" y="101"/>
                  <a:pt x="252" y="101"/>
                  <a:pt x="252" y="101"/>
                </a:cubicBezTo>
                <a:cubicBezTo>
                  <a:pt x="252" y="101"/>
                  <a:pt x="199" y="101"/>
                  <a:pt x="198" y="72"/>
                </a:cubicBezTo>
                <a:cubicBezTo>
                  <a:pt x="197" y="54"/>
                  <a:pt x="154" y="81"/>
                  <a:pt x="117" y="115"/>
                </a:cubicBezTo>
                <a:cubicBezTo>
                  <a:pt x="180" y="117"/>
                  <a:pt x="286" y="175"/>
                  <a:pt x="286" y="237"/>
                </a:cubicBezTo>
                <a:cubicBezTo>
                  <a:pt x="286" y="296"/>
                  <a:pt x="191" y="337"/>
                  <a:pt x="127" y="342"/>
                </a:cubicBezTo>
                <a:cubicBezTo>
                  <a:pt x="132" y="395"/>
                  <a:pt x="156" y="421"/>
                  <a:pt x="156" y="421"/>
                </a:cubicBezTo>
                <a:cubicBezTo>
                  <a:pt x="58" y="375"/>
                  <a:pt x="17" y="290"/>
                  <a:pt x="17" y="290"/>
                </a:cubicBezTo>
                <a:cubicBezTo>
                  <a:pt x="18" y="290"/>
                  <a:pt x="18" y="290"/>
                  <a:pt x="18" y="290"/>
                </a:cubicBezTo>
                <a:cubicBezTo>
                  <a:pt x="6" y="272"/>
                  <a:pt x="0" y="251"/>
                  <a:pt x="0" y="229"/>
                </a:cubicBezTo>
                <a:moveTo>
                  <a:pt x="177" y="224"/>
                </a:moveTo>
                <a:cubicBezTo>
                  <a:pt x="177" y="207"/>
                  <a:pt x="163" y="193"/>
                  <a:pt x="146" y="193"/>
                </a:cubicBezTo>
                <a:cubicBezTo>
                  <a:pt x="129" y="193"/>
                  <a:pt x="115" y="207"/>
                  <a:pt x="115" y="224"/>
                </a:cubicBezTo>
                <a:cubicBezTo>
                  <a:pt x="115" y="241"/>
                  <a:pt x="129" y="254"/>
                  <a:pt x="146" y="254"/>
                </a:cubicBezTo>
                <a:cubicBezTo>
                  <a:pt x="163" y="254"/>
                  <a:pt x="177" y="241"/>
                  <a:pt x="177" y="224"/>
                </a:cubicBezTo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等线" panose="0201060003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407427" y="2262539"/>
            <a:ext cx="5376961" cy="2061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2740"/>
              </a:spcBef>
            </a:pPr>
            <a:r>
              <a:rPr sz="3200" b="1" spc="-15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不忘</a:t>
            </a:r>
            <a:r>
              <a:rPr sz="3200" b="1" spc="-5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终</a:t>
            </a:r>
            <a:r>
              <a:rPr sz="3200" b="1" spc="-15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极目标</a:t>
            </a:r>
            <a:endParaRPr sz="3200" b="1" spc="-15" dirty="0">
              <a:solidFill>
                <a:schemeClr val="bg1"/>
              </a:solidFill>
              <a:latin typeface="楷体" panose="02010609060101010101" charset="-122"/>
              <a:cs typeface="楷体" panose="02010609060101010101" charset="-122"/>
            </a:endParaRPr>
          </a:p>
          <a:p>
            <a:pPr marR="5080">
              <a:lnSpc>
                <a:spcPct val="150000"/>
              </a:lnSpc>
              <a:spcBef>
                <a:spcPts val="5"/>
              </a:spcBef>
            </a:pPr>
            <a:r>
              <a:rPr sz="3200" b="1" spc="-15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吃透</a:t>
            </a:r>
            <a:r>
              <a:rPr sz="3200" b="1" spc="-5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业</a:t>
            </a:r>
            <a:r>
              <a:rPr sz="3200" b="1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务 </a:t>
            </a:r>
            <a:r>
              <a:rPr sz="3200" b="1" spc="-15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= </a:t>
            </a:r>
            <a:r>
              <a:rPr sz="3200" b="1" spc="-10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话语权 </a:t>
            </a:r>
            <a:r>
              <a:rPr sz="3200" b="1" spc="-15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坚定</a:t>
            </a:r>
            <a:r>
              <a:rPr sz="3200" b="1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你</a:t>
            </a:r>
            <a:r>
              <a:rPr sz="3200" b="1" spc="-15" dirty="0">
                <a:solidFill>
                  <a:schemeClr val="bg1"/>
                </a:solidFill>
                <a:latin typeface="楷体" panose="02010609060101010101" charset="-122"/>
                <a:cs typeface="楷体" panose="02010609060101010101" charset="-122"/>
                <a:sym typeface="+mn-ea"/>
              </a:rPr>
              <a:t>的立场</a:t>
            </a:r>
            <a:endParaRPr lang="zh-CN" altLang="en-US" sz="3200" b="1" spc="-15" dirty="0">
              <a:solidFill>
                <a:schemeClr val="bg1"/>
              </a:solidFill>
              <a:latin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8" name="图形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720" y="315071"/>
            <a:ext cx="1964618" cy="6863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449A63"/>
              </a:gs>
              <a:gs pos="100000">
                <a:srgbClr val="2B664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727580" y="2310382"/>
            <a:ext cx="5154178" cy="4971511"/>
            <a:chOff x="8705175" y="708628"/>
            <a:chExt cx="408400" cy="393926"/>
          </a:xfrm>
          <a:solidFill>
            <a:schemeClr val="bg1">
              <a:alpha val="10000"/>
            </a:schemeClr>
          </a:solidFill>
        </p:grpSpPr>
        <p:sp>
          <p:nvSpPr>
            <p:cNvPr id="10" name="Freeform 5"/>
            <p:cNvSpPr>
              <a:spLocks noEditPoints="1"/>
            </p:cNvSpPr>
            <p:nvPr/>
          </p:nvSpPr>
          <p:spPr bwMode="auto">
            <a:xfrm>
              <a:off x="8705175" y="791951"/>
              <a:ext cx="210459" cy="310603"/>
            </a:xfrm>
            <a:custGeom>
              <a:avLst/>
              <a:gdLst>
                <a:gd name="T0" fmla="*/ 286 w 286"/>
                <a:gd name="T1" fmla="*/ 229 h 421"/>
                <a:gd name="T2" fmla="*/ 265 w 286"/>
                <a:gd name="T3" fmla="*/ 163 h 421"/>
                <a:gd name="T4" fmla="*/ 176 w 286"/>
                <a:gd name="T5" fmla="*/ 0 h 421"/>
                <a:gd name="T6" fmla="*/ 109 w 286"/>
                <a:gd name="T7" fmla="*/ 38 h 421"/>
                <a:gd name="T8" fmla="*/ 170 w 286"/>
                <a:gd name="T9" fmla="*/ 31 h 421"/>
                <a:gd name="T10" fmla="*/ 250 w 286"/>
                <a:gd name="T11" fmla="*/ 146 h 421"/>
                <a:gd name="T12" fmla="*/ 186 w 286"/>
                <a:gd name="T13" fmla="*/ 116 h 421"/>
                <a:gd name="T14" fmla="*/ 83 w 286"/>
                <a:gd name="T15" fmla="*/ 42 h 421"/>
                <a:gd name="T16" fmla="*/ 34 w 286"/>
                <a:gd name="T17" fmla="*/ 101 h 421"/>
                <a:gd name="T18" fmla="*/ 88 w 286"/>
                <a:gd name="T19" fmla="*/ 73 h 421"/>
                <a:gd name="T20" fmla="*/ 169 w 286"/>
                <a:gd name="T21" fmla="*/ 115 h 421"/>
                <a:gd name="T22" fmla="*/ 0 w 286"/>
                <a:gd name="T23" fmla="*/ 237 h 421"/>
                <a:gd name="T24" fmla="*/ 159 w 286"/>
                <a:gd name="T25" fmla="*/ 343 h 421"/>
                <a:gd name="T26" fmla="*/ 130 w 286"/>
                <a:gd name="T27" fmla="*/ 421 h 421"/>
                <a:gd name="T28" fmla="*/ 269 w 286"/>
                <a:gd name="T29" fmla="*/ 290 h 421"/>
                <a:gd name="T30" fmla="*/ 268 w 286"/>
                <a:gd name="T31" fmla="*/ 290 h 421"/>
                <a:gd name="T32" fmla="*/ 286 w 286"/>
                <a:gd name="T33" fmla="*/ 229 h 421"/>
                <a:gd name="T34" fmla="*/ 109 w 286"/>
                <a:gd name="T35" fmla="*/ 224 h 421"/>
                <a:gd name="T36" fmla="*/ 140 w 286"/>
                <a:gd name="T37" fmla="*/ 193 h 421"/>
                <a:gd name="T38" fmla="*/ 171 w 286"/>
                <a:gd name="T39" fmla="*/ 224 h 421"/>
                <a:gd name="T40" fmla="*/ 140 w 286"/>
                <a:gd name="T41" fmla="*/ 255 h 421"/>
                <a:gd name="T42" fmla="*/ 109 w 286"/>
                <a:gd name="T43" fmla="*/ 22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6" h="421">
                  <a:moveTo>
                    <a:pt x="286" y="229"/>
                  </a:moveTo>
                  <a:cubicBezTo>
                    <a:pt x="286" y="204"/>
                    <a:pt x="278" y="182"/>
                    <a:pt x="265" y="163"/>
                  </a:cubicBezTo>
                  <a:cubicBezTo>
                    <a:pt x="258" y="137"/>
                    <a:pt x="229" y="39"/>
                    <a:pt x="176" y="0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58" y="57"/>
                    <a:pt x="170" y="31"/>
                  </a:cubicBezTo>
                  <a:cubicBezTo>
                    <a:pt x="180" y="8"/>
                    <a:pt x="232" y="88"/>
                    <a:pt x="250" y="146"/>
                  </a:cubicBezTo>
                  <a:cubicBezTo>
                    <a:pt x="233" y="130"/>
                    <a:pt x="211" y="119"/>
                    <a:pt x="186" y="116"/>
                  </a:cubicBezTo>
                  <a:cubicBezTo>
                    <a:pt x="159" y="86"/>
                    <a:pt x="121" y="53"/>
                    <a:pt x="83" y="42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1"/>
                    <a:pt x="87" y="101"/>
                    <a:pt x="88" y="73"/>
                  </a:cubicBezTo>
                  <a:cubicBezTo>
                    <a:pt x="90" y="54"/>
                    <a:pt x="132" y="81"/>
                    <a:pt x="169" y="115"/>
                  </a:cubicBezTo>
                  <a:cubicBezTo>
                    <a:pt x="106" y="117"/>
                    <a:pt x="0" y="175"/>
                    <a:pt x="0" y="237"/>
                  </a:cubicBezTo>
                  <a:cubicBezTo>
                    <a:pt x="0" y="296"/>
                    <a:pt x="95" y="337"/>
                    <a:pt x="159" y="343"/>
                  </a:cubicBezTo>
                  <a:cubicBezTo>
                    <a:pt x="154" y="395"/>
                    <a:pt x="130" y="421"/>
                    <a:pt x="130" y="421"/>
                  </a:cubicBezTo>
                  <a:cubicBezTo>
                    <a:pt x="228" y="375"/>
                    <a:pt x="269" y="290"/>
                    <a:pt x="269" y="290"/>
                  </a:cubicBezTo>
                  <a:cubicBezTo>
                    <a:pt x="268" y="290"/>
                    <a:pt x="268" y="290"/>
                    <a:pt x="268" y="290"/>
                  </a:cubicBezTo>
                  <a:cubicBezTo>
                    <a:pt x="280" y="273"/>
                    <a:pt x="286" y="252"/>
                    <a:pt x="286" y="229"/>
                  </a:cubicBezTo>
                  <a:moveTo>
                    <a:pt x="109" y="224"/>
                  </a:moveTo>
                  <a:cubicBezTo>
                    <a:pt x="109" y="207"/>
                    <a:pt x="123" y="193"/>
                    <a:pt x="140" y="193"/>
                  </a:cubicBezTo>
                  <a:cubicBezTo>
                    <a:pt x="157" y="193"/>
                    <a:pt x="171" y="207"/>
                    <a:pt x="171" y="224"/>
                  </a:cubicBezTo>
                  <a:cubicBezTo>
                    <a:pt x="171" y="241"/>
                    <a:pt x="157" y="255"/>
                    <a:pt x="140" y="255"/>
                  </a:cubicBezTo>
                  <a:cubicBezTo>
                    <a:pt x="123" y="255"/>
                    <a:pt x="109" y="241"/>
                    <a:pt x="109" y="2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8903116" y="708628"/>
              <a:ext cx="210459" cy="310603"/>
            </a:xfrm>
            <a:custGeom>
              <a:avLst/>
              <a:gdLst>
                <a:gd name="T0" fmla="*/ 0 w 286"/>
                <a:gd name="T1" fmla="*/ 229 h 421"/>
                <a:gd name="T2" fmla="*/ 21 w 286"/>
                <a:gd name="T3" fmla="*/ 163 h 421"/>
                <a:gd name="T4" fmla="*/ 110 w 286"/>
                <a:gd name="T5" fmla="*/ 0 h 421"/>
                <a:gd name="T6" fmla="*/ 177 w 286"/>
                <a:gd name="T7" fmla="*/ 38 h 421"/>
                <a:gd name="T8" fmla="*/ 116 w 286"/>
                <a:gd name="T9" fmla="*/ 30 h 421"/>
                <a:gd name="T10" fmla="*/ 36 w 286"/>
                <a:gd name="T11" fmla="*/ 146 h 421"/>
                <a:gd name="T12" fmla="*/ 100 w 286"/>
                <a:gd name="T13" fmla="*/ 116 h 421"/>
                <a:gd name="T14" fmla="*/ 203 w 286"/>
                <a:gd name="T15" fmla="*/ 42 h 421"/>
                <a:gd name="T16" fmla="*/ 252 w 286"/>
                <a:gd name="T17" fmla="*/ 101 h 421"/>
                <a:gd name="T18" fmla="*/ 198 w 286"/>
                <a:gd name="T19" fmla="*/ 72 h 421"/>
                <a:gd name="T20" fmla="*/ 117 w 286"/>
                <a:gd name="T21" fmla="*/ 115 h 421"/>
                <a:gd name="T22" fmla="*/ 286 w 286"/>
                <a:gd name="T23" fmla="*/ 237 h 421"/>
                <a:gd name="T24" fmla="*/ 127 w 286"/>
                <a:gd name="T25" fmla="*/ 342 h 421"/>
                <a:gd name="T26" fmla="*/ 156 w 286"/>
                <a:gd name="T27" fmla="*/ 421 h 421"/>
                <a:gd name="T28" fmla="*/ 17 w 286"/>
                <a:gd name="T29" fmla="*/ 290 h 421"/>
                <a:gd name="T30" fmla="*/ 18 w 286"/>
                <a:gd name="T31" fmla="*/ 290 h 421"/>
                <a:gd name="T32" fmla="*/ 0 w 286"/>
                <a:gd name="T33" fmla="*/ 229 h 421"/>
                <a:gd name="T34" fmla="*/ 177 w 286"/>
                <a:gd name="T35" fmla="*/ 224 h 421"/>
                <a:gd name="T36" fmla="*/ 146 w 286"/>
                <a:gd name="T37" fmla="*/ 193 h 421"/>
                <a:gd name="T38" fmla="*/ 115 w 286"/>
                <a:gd name="T39" fmla="*/ 224 h 421"/>
                <a:gd name="T40" fmla="*/ 146 w 286"/>
                <a:gd name="T41" fmla="*/ 254 h 421"/>
                <a:gd name="T42" fmla="*/ 177 w 286"/>
                <a:gd name="T43" fmla="*/ 22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6" h="421">
                  <a:moveTo>
                    <a:pt x="0" y="229"/>
                  </a:moveTo>
                  <a:cubicBezTo>
                    <a:pt x="0" y="204"/>
                    <a:pt x="8" y="182"/>
                    <a:pt x="21" y="163"/>
                  </a:cubicBezTo>
                  <a:cubicBezTo>
                    <a:pt x="28" y="137"/>
                    <a:pt x="57" y="39"/>
                    <a:pt x="110" y="0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77" y="38"/>
                    <a:pt x="128" y="57"/>
                    <a:pt x="116" y="30"/>
                  </a:cubicBezTo>
                  <a:cubicBezTo>
                    <a:pt x="106" y="8"/>
                    <a:pt x="54" y="88"/>
                    <a:pt x="36" y="146"/>
                  </a:cubicBezTo>
                  <a:cubicBezTo>
                    <a:pt x="53" y="130"/>
                    <a:pt x="75" y="119"/>
                    <a:pt x="100" y="116"/>
                  </a:cubicBezTo>
                  <a:cubicBezTo>
                    <a:pt x="127" y="86"/>
                    <a:pt x="165" y="52"/>
                    <a:pt x="203" y="42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52" y="101"/>
                    <a:pt x="199" y="101"/>
                    <a:pt x="198" y="72"/>
                  </a:cubicBezTo>
                  <a:cubicBezTo>
                    <a:pt x="197" y="54"/>
                    <a:pt x="154" y="81"/>
                    <a:pt x="117" y="115"/>
                  </a:cubicBezTo>
                  <a:cubicBezTo>
                    <a:pt x="180" y="117"/>
                    <a:pt x="286" y="175"/>
                    <a:pt x="286" y="237"/>
                  </a:cubicBezTo>
                  <a:cubicBezTo>
                    <a:pt x="286" y="296"/>
                    <a:pt x="191" y="337"/>
                    <a:pt x="127" y="342"/>
                  </a:cubicBezTo>
                  <a:cubicBezTo>
                    <a:pt x="132" y="395"/>
                    <a:pt x="156" y="421"/>
                    <a:pt x="156" y="421"/>
                  </a:cubicBezTo>
                  <a:cubicBezTo>
                    <a:pt x="58" y="375"/>
                    <a:pt x="17" y="290"/>
                    <a:pt x="17" y="290"/>
                  </a:cubicBezTo>
                  <a:cubicBezTo>
                    <a:pt x="18" y="290"/>
                    <a:pt x="18" y="290"/>
                    <a:pt x="18" y="290"/>
                  </a:cubicBezTo>
                  <a:cubicBezTo>
                    <a:pt x="6" y="272"/>
                    <a:pt x="0" y="251"/>
                    <a:pt x="0" y="229"/>
                  </a:cubicBezTo>
                  <a:moveTo>
                    <a:pt x="177" y="224"/>
                  </a:moveTo>
                  <a:cubicBezTo>
                    <a:pt x="177" y="207"/>
                    <a:pt x="163" y="193"/>
                    <a:pt x="146" y="193"/>
                  </a:cubicBezTo>
                  <a:cubicBezTo>
                    <a:pt x="129" y="193"/>
                    <a:pt x="115" y="207"/>
                    <a:pt x="115" y="224"/>
                  </a:cubicBezTo>
                  <a:cubicBezTo>
                    <a:pt x="115" y="241"/>
                    <a:pt x="129" y="254"/>
                    <a:pt x="146" y="254"/>
                  </a:cubicBezTo>
                  <a:cubicBezTo>
                    <a:pt x="163" y="254"/>
                    <a:pt x="177" y="241"/>
                    <a:pt x="177" y="2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2" name="图形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719" y="315071"/>
            <a:ext cx="1964618" cy="68637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271811" y="1494774"/>
            <a:ext cx="5868914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</a:rPr>
              <a:t>粉丝福利</a:t>
            </a:r>
            <a:r>
              <a:rPr lang="zh-CN" altLang="zh-CN" sz="2800" b="1" dirty="0">
                <a:solidFill>
                  <a:schemeClr val="bg1"/>
                </a:solidFill>
              </a:rPr>
              <a:t>——</a:t>
            </a:r>
            <a:r>
              <a:rPr lang="en-US" altLang="zh-CN" sz="2800" b="1" dirty="0">
                <a:solidFill>
                  <a:schemeClr val="bg1"/>
                </a:solidFill>
              </a:rPr>
              <a:t>2</a:t>
            </a:r>
            <a:r>
              <a:rPr lang="zh-CN" altLang="zh-CN" sz="2800" b="1" dirty="0">
                <a:solidFill>
                  <a:schemeClr val="bg1"/>
                </a:solidFill>
              </a:rPr>
              <a:t>款明星产品免费试用 </a:t>
            </a:r>
          </a:p>
          <a:p>
            <a:pPr algn="ctr"/>
            <a:endParaRPr lang="en-US" altLang="zh-CN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pPr algn="ctr"/>
            <a:endParaRPr lang="en-US" altLang="zh-CN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pPr algn="ctr"/>
            <a:endParaRPr lang="en-US" altLang="zh-CN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pPr algn="ctr"/>
            <a:endParaRPr lang="zh-CN" altLang="en-US" sz="2000" dirty="0">
              <a:solidFill>
                <a:schemeClr val="bg1"/>
              </a:solidFill>
              <a:latin typeface="方正兰亭纤黑_GBK" panose="0200000000000000000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E1A45BC-BFAA-42F0-A411-4951FB5A1EF4}"/>
              </a:ext>
            </a:extLst>
          </p:cNvPr>
          <p:cNvSpPr/>
          <p:nvPr/>
        </p:nvSpPr>
        <p:spPr>
          <a:xfrm>
            <a:off x="1250783" y="2238765"/>
            <a:ext cx="1005936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方正兰亭纤黑_GBK" panose="02000000000000000000"/>
              </a:rPr>
              <a:t>1</a:t>
            </a:r>
            <a:r>
              <a:rPr lang="zh-CN" altLang="en-US" sz="2000" b="1" dirty="0">
                <a:solidFill>
                  <a:schemeClr val="bg1"/>
                </a:solidFill>
                <a:latin typeface="方正兰亭纤黑_GBK" panose="02000000000000000000"/>
              </a:rPr>
              <a:t>、蚂蚁工资条，一键群发工资条</a:t>
            </a:r>
          </a:p>
          <a:p>
            <a:r>
              <a:rPr lang="zh-CN" altLang="en-US" sz="1600" dirty="0">
                <a:solidFill>
                  <a:schemeClr val="bg1"/>
                </a:solidFill>
                <a:latin typeface="方正兰亭纤黑_GBK" panose="02000000000000000000"/>
              </a:rPr>
              <a:t>从每个月困扰</a:t>
            </a:r>
            <a:r>
              <a:rPr lang="en-US" altLang="zh-CN" sz="1600" dirty="0">
                <a:solidFill>
                  <a:schemeClr val="bg1"/>
                </a:solidFill>
                <a:latin typeface="方正兰亭纤黑_GBK" panose="02000000000000000000"/>
              </a:rPr>
              <a:t>HR</a:t>
            </a:r>
            <a:r>
              <a:rPr lang="zh-CN" altLang="en-US" sz="1600" dirty="0">
                <a:solidFill>
                  <a:schemeClr val="bg1"/>
                </a:solidFill>
                <a:latin typeface="方正兰亭纤黑_GBK" panose="02000000000000000000"/>
              </a:rPr>
              <a:t>的工资条发放出发，设计了一键群发工资条工具。</a:t>
            </a:r>
            <a:r>
              <a:rPr lang="en-US" altLang="zh-CN" sz="1600" dirty="0">
                <a:solidFill>
                  <a:schemeClr val="bg1"/>
                </a:solidFill>
                <a:latin typeface="方正兰亭纤黑_GBK" panose="02000000000000000000"/>
              </a:rPr>
              <a:t>HR</a:t>
            </a:r>
            <a:r>
              <a:rPr lang="zh-CN" altLang="en-US" sz="1600" dirty="0">
                <a:solidFill>
                  <a:schemeClr val="bg1"/>
                </a:solidFill>
                <a:latin typeface="方正兰亭纤黑_GBK" panose="02000000000000000000"/>
              </a:rPr>
              <a:t>只需要将相应的工资表格上传，平台就能自动解析生成工资条进行群发。员工可通过邮件、微信、短信等方式进行查看。产品上线至今，已累计为超过</a:t>
            </a:r>
            <a:r>
              <a:rPr lang="en-US" altLang="zh-CN" sz="1600" dirty="0">
                <a:solidFill>
                  <a:schemeClr val="bg1"/>
                </a:solidFill>
                <a:latin typeface="方正兰亭纤黑_GBK" panose="02000000000000000000"/>
              </a:rPr>
              <a:t>1000</a:t>
            </a:r>
            <a:r>
              <a:rPr lang="zh-CN" altLang="en-US" sz="1600" dirty="0">
                <a:solidFill>
                  <a:schemeClr val="bg1"/>
                </a:solidFill>
                <a:latin typeface="方正兰亭纤黑_GBK" panose="02000000000000000000"/>
              </a:rPr>
              <a:t>万员工提供工资条服务。</a:t>
            </a:r>
            <a:endParaRPr lang="en-US" altLang="zh-CN" sz="1600" dirty="0">
              <a:solidFill>
                <a:schemeClr val="bg1"/>
              </a:solidFill>
              <a:latin typeface="方正兰亭纤黑_GBK" panose="02000000000000000000"/>
            </a:endParaRPr>
          </a:p>
          <a:p>
            <a:endParaRPr lang="en-US" altLang="zh-CN" sz="1600" dirty="0">
              <a:solidFill>
                <a:schemeClr val="bg1"/>
              </a:solidFill>
              <a:latin typeface="方正兰亭纤黑_GBK" panose="02000000000000000000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方正兰亭纤黑_GBK" panose="02000000000000000000"/>
              </a:rPr>
              <a:t>点击免费试用：</a:t>
            </a:r>
            <a:endParaRPr lang="en-US" altLang="zh-CN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方正兰亭纤黑_GBK" panose="0200000000000000000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https://gzt.mayihr.com/event/adver2?from=zqbc_20201229zbkkj</a:t>
            </a:r>
            <a:endParaRPr lang="zh-CN" altLang="en-US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endParaRPr lang="en-US" altLang="zh-CN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r>
              <a:rPr lang="en-US" altLang="zh-CN" sz="2000" b="1" dirty="0">
                <a:solidFill>
                  <a:schemeClr val="bg1"/>
                </a:solidFill>
                <a:latin typeface="方正兰亭纤黑_GBK" panose="02000000000000000000"/>
              </a:rPr>
              <a:t>2</a:t>
            </a:r>
            <a:r>
              <a:rPr lang="zh-CN" altLang="en-US" sz="2000" b="1" dirty="0">
                <a:solidFill>
                  <a:schemeClr val="bg1"/>
                </a:solidFill>
                <a:latin typeface="方正兰亭纤黑_GBK" panose="02000000000000000000"/>
              </a:rPr>
              <a:t>、蚂蚁</a:t>
            </a:r>
            <a:r>
              <a:rPr lang="en-US" altLang="zh-CN" sz="2000" b="1" dirty="0">
                <a:solidFill>
                  <a:schemeClr val="bg1"/>
                </a:solidFill>
                <a:latin typeface="方正兰亭纤黑_GBK" panose="02000000000000000000"/>
              </a:rPr>
              <a:t>HR</a:t>
            </a:r>
            <a:r>
              <a:rPr lang="zh-CN" altLang="en-US" sz="2000" b="1" dirty="0">
                <a:solidFill>
                  <a:schemeClr val="bg1"/>
                </a:solidFill>
                <a:latin typeface="方正兰亭纤黑_GBK" panose="02000000000000000000"/>
              </a:rPr>
              <a:t>，网上缴纳社保公积金</a:t>
            </a:r>
          </a:p>
          <a:p>
            <a:r>
              <a:rPr lang="zh-CN" altLang="en-US" sz="1600" dirty="0">
                <a:solidFill>
                  <a:schemeClr val="bg1"/>
                </a:solidFill>
                <a:latin typeface="方正兰亭纤黑_GBK" panose="02000000000000000000"/>
              </a:rPr>
              <a:t>帮助中小企业代缴社保及公积金、代发工资、申报个税，利用蚂蚁</a:t>
            </a:r>
            <a:r>
              <a:rPr lang="en-US" altLang="zh-CN" sz="1600" dirty="0">
                <a:solidFill>
                  <a:schemeClr val="bg1"/>
                </a:solidFill>
                <a:latin typeface="方正兰亭纤黑_GBK" panose="02000000000000000000"/>
              </a:rPr>
              <a:t>HR</a:t>
            </a:r>
            <a:r>
              <a:rPr lang="zh-CN" altLang="en-US" sz="1600" dirty="0">
                <a:solidFill>
                  <a:schemeClr val="bg1"/>
                </a:solidFill>
                <a:latin typeface="方正兰亭纤黑_GBK" panose="02000000000000000000"/>
              </a:rPr>
              <a:t>人力资源系统，可在线完成所有办理，省去每月跑社保公积金中心的麻烦。</a:t>
            </a:r>
            <a:endParaRPr lang="en-US" altLang="zh-CN" sz="1600" dirty="0">
              <a:solidFill>
                <a:schemeClr val="bg1"/>
              </a:solidFill>
              <a:latin typeface="方正兰亭纤黑_GBK" panose="02000000000000000000"/>
            </a:endParaRPr>
          </a:p>
          <a:p>
            <a:endParaRPr lang="en-US" altLang="zh-CN" sz="1600" dirty="0">
              <a:solidFill>
                <a:schemeClr val="bg1"/>
              </a:solidFill>
              <a:latin typeface="方正兰亭纤黑_GBK" panose="02000000000000000000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方正兰亭纤黑_GBK" panose="02000000000000000000"/>
              </a:rPr>
              <a:t>点击免费注册：</a:t>
            </a:r>
            <a:endParaRPr lang="en-US" altLang="zh-CN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方正兰亭纤黑_GBK" panose="0200000000000000000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https://www.mayihr.com/event/event_2.php?from=zqbc_20201229zbkkj</a:t>
            </a:r>
            <a:endParaRPr lang="en-US" altLang="zh-CN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endParaRPr lang="zh-CN" altLang="en-US" sz="1600" dirty="0">
              <a:solidFill>
                <a:schemeClr val="bg1"/>
              </a:solidFill>
              <a:latin typeface="方正兰亭纤黑_GBK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15671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739900"/>
            <a:ext cx="12192000" cy="3215640"/>
          </a:xfrm>
          <a:prstGeom prst="rect">
            <a:avLst/>
          </a:prstGeom>
          <a:gradFill flip="none" rotWithShape="1">
            <a:gsLst>
              <a:gs pos="0">
                <a:srgbClr val="449A63"/>
              </a:gs>
              <a:gs pos="100000">
                <a:srgbClr val="2B664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860155" y="1800860"/>
            <a:ext cx="3255010" cy="3139440"/>
            <a:chOff x="8705175" y="708628"/>
            <a:chExt cx="408400" cy="393926"/>
          </a:xfrm>
          <a:solidFill>
            <a:schemeClr val="bg1">
              <a:alpha val="10000"/>
            </a:schemeClr>
          </a:solidFill>
        </p:grpSpPr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8705175" y="791951"/>
              <a:ext cx="210459" cy="310603"/>
            </a:xfrm>
            <a:custGeom>
              <a:avLst/>
              <a:gdLst>
                <a:gd name="T0" fmla="*/ 286 w 286"/>
                <a:gd name="T1" fmla="*/ 229 h 421"/>
                <a:gd name="T2" fmla="*/ 265 w 286"/>
                <a:gd name="T3" fmla="*/ 163 h 421"/>
                <a:gd name="T4" fmla="*/ 176 w 286"/>
                <a:gd name="T5" fmla="*/ 0 h 421"/>
                <a:gd name="T6" fmla="*/ 109 w 286"/>
                <a:gd name="T7" fmla="*/ 38 h 421"/>
                <a:gd name="T8" fmla="*/ 170 w 286"/>
                <a:gd name="T9" fmla="*/ 31 h 421"/>
                <a:gd name="T10" fmla="*/ 250 w 286"/>
                <a:gd name="T11" fmla="*/ 146 h 421"/>
                <a:gd name="T12" fmla="*/ 186 w 286"/>
                <a:gd name="T13" fmla="*/ 116 h 421"/>
                <a:gd name="T14" fmla="*/ 83 w 286"/>
                <a:gd name="T15" fmla="*/ 42 h 421"/>
                <a:gd name="T16" fmla="*/ 34 w 286"/>
                <a:gd name="T17" fmla="*/ 101 h 421"/>
                <a:gd name="T18" fmla="*/ 88 w 286"/>
                <a:gd name="T19" fmla="*/ 73 h 421"/>
                <a:gd name="T20" fmla="*/ 169 w 286"/>
                <a:gd name="T21" fmla="*/ 115 h 421"/>
                <a:gd name="T22" fmla="*/ 0 w 286"/>
                <a:gd name="T23" fmla="*/ 237 h 421"/>
                <a:gd name="T24" fmla="*/ 159 w 286"/>
                <a:gd name="T25" fmla="*/ 343 h 421"/>
                <a:gd name="T26" fmla="*/ 130 w 286"/>
                <a:gd name="T27" fmla="*/ 421 h 421"/>
                <a:gd name="T28" fmla="*/ 269 w 286"/>
                <a:gd name="T29" fmla="*/ 290 h 421"/>
                <a:gd name="T30" fmla="*/ 268 w 286"/>
                <a:gd name="T31" fmla="*/ 290 h 421"/>
                <a:gd name="T32" fmla="*/ 286 w 286"/>
                <a:gd name="T33" fmla="*/ 229 h 421"/>
                <a:gd name="T34" fmla="*/ 109 w 286"/>
                <a:gd name="T35" fmla="*/ 224 h 421"/>
                <a:gd name="T36" fmla="*/ 140 w 286"/>
                <a:gd name="T37" fmla="*/ 193 h 421"/>
                <a:gd name="T38" fmla="*/ 171 w 286"/>
                <a:gd name="T39" fmla="*/ 224 h 421"/>
                <a:gd name="T40" fmla="*/ 140 w 286"/>
                <a:gd name="T41" fmla="*/ 255 h 421"/>
                <a:gd name="T42" fmla="*/ 109 w 286"/>
                <a:gd name="T43" fmla="*/ 22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6" h="421">
                  <a:moveTo>
                    <a:pt x="286" y="229"/>
                  </a:moveTo>
                  <a:cubicBezTo>
                    <a:pt x="286" y="204"/>
                    <a:pt x="278" y="182"/>
                    <a:pt x="265" y="163"/>
                  </a:cubicBezTo>
                  <a:cubicBezTo>
                    <a:pt x="258" y="137"/>
                    <a:pt x="229" y="39"/>
                    <a:pt x="176" y="0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58" y="57"/>
                    <a:pt x="170" y="31"/>
                  </a:cubicBezTo>
                  <a:cubicBezTo>
                    <a:pt x="180" y="8"/>
                    <a:pt x="232" y="88"/>
                    <a:pt x="250" y="146"/>
                  </a:cubicBezTo>
                  <a:cubicBezTo>
                    <a:pt x="233" y="130"/>
                    <a:pt x="211" y="119"/>
                    <a:pt x="186" y="116"/>
                  </a:cubicBezTo>
                  <a:cubicBezTo>
                    <a:pt x="159" y="86"/>
                    <a:pt x="121" y="53"/>
                    <a:pt x="83" y="42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1"/>
                    <a:pt x="87" y="101"/>
                    <a:pt x="88" y="73"/>
                  </a:cubicBezTo>
                  <a:cubicBezTo>
                    <a:pt x="90" y="54"/>
                    <a:pt x="132" y="81"/>
                    <a:pt x="169" y="115"/>
                  </a:cubicBezTo>
                  <a:cubicBezTo>
                    <a:pt x="106" y="117"/>
                    <a:pt x="0" y="175"/>
                    <a:pt x="0" y="237"/>
                  </a:cubicBezTo>
                  <a:cubicBezTo>
                    <a:pt x="0" y="296"/>
                    <a:pt x="95" y="337"/>
                    <a:pt x="159" y="343"/>
                  </a:cubicBezTo>
                  <a:cubicBezTo>
                    <a:pt x="154" y="395"/>
                    <a:pt x="130" y="421"/>
                    <a:pt x="130" y="421"/>
                  </a:cubicBezTo>
                  <a:cubicBezTo>
                    <a:pt x="228" y="375"/>
                    <a:pt x="269" y="290"/>
                    <a:pt x="269" y="290"/>
                  </a:cubicBezTo>
                  <a:cubicBezTo>
                    <a:pt x="268" y="290"/>
                    <a:pt x="268" y="290"/>
                    <a:pt x="268" y="290"/>
                  </a:cubicBezTo>
                  <a:cubicBezTo>
                    <a:pt x="280" y="273"/>
                    <a:pt x="286" y="252"/>
                    <a:pt x="286" y="229"/>
                  </a:cubicBezTo>
                  <a:moveTo>
                    <a:pt x="109" y="224"/>
                  </a:moveTo>
                  <a:cubicBezTo>
                    <a:pt x="109" y="207"/>
                    <a:pt x="123" y="193"/>
                    <a:pt x="140" y="193"/>
                  </a:cubicBezTo>
                  <a:cubicBezTo>
                    <a:pt x="157" y="193"/>
                    <a:pt x="171" y="207"/>
                    <a:pt x="171" y="224"/>
                  </a:cubicBezTo>
                  <a:cubicBezTo>
                    <a:pt x="171" y="241"/>
                    <a:pt x="157" y="255"/>
                    <a:pt x="140" y="255"/>
                  </a:cubicBezTo>
                  <a:cubicBezTo>
                    <a:pt x="123" y="255"/>
                    <a:pt x="109" y="241"/>
                    <a:pt x="109" y="2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8903116" y="708628"/>
              <a:ext cx="210459" cy="310603"/>
            </a:xfrm>
            <a:custGeom>
              <a:avLst/>
              <a:gdLst>
                <a:gd name="T0" fmla="*/ 0 w 286"/>
                <a:gd name="T1" fmla="*/ 229 h 421"/>
                <a:gd name="T2" fmla="*/ 21 w 286"/>
                <a:gd name="T3" fmla="*/ 163 h 421"/>
                <a:gd name="T4" fmla="*/ 110 w 286"/>
                <a:gd name="T5" fmla="*/ 0 h 421"/>
                <a:gd name="T6" fmla="*/ 177 w 286"/>
                <a:gd name="T7" fmla="*/ 38 h 421"/>
                <a:gd name="T8" fmla="*/ 116 w 286"/>
                <a:gd name="T9" fmla="*/ 30 h 421"/>
                <a:gd name="T10" fmla="*/ 36 w 286"/>
                <a:gd name="T11" fmla="*/ 146 h 421"/>
                <a:gd name="T12" fmla="*/ 100 w 286"/>
                <a:gd name="T13" fmla="*/ 116 h 421"/>
                <a:gd name="T14" fmla="*/ 203 w 286"/>
                <a:gd name="T15" fmla="*/ 42 h 421"/>
                <a:gd name="T16" fmla="*/ 252 w 286"/>
                <a:gd name="T17" fmla="*/ 101 h 421"/>
                <a:gd name="T18" fmla="*/ 198 w 286"/>
                <a:gd name="T19" fmla="*/ 72 h 421"/>
                <a:gd name="T20" fmla="*/ 117 w 286"/>
                <a:gd name="T21" fmla="*/ 115 h 421"/>
                <a:gd name="T22" fmla="*/ 286 w 286"/>
                <a:gd name="T23" fmla="*/ 237 h 421"/>
                <a:gd name="T24" fmla="*/ 127 w 286"/>
                <a:gd name="T25" fmla="*/ 342 h 421"/>
                <a:gd name="T26" fmla="*/ 156 w 286"/>
                <a:gd name="T27" fmla="*/ 421 h 421"/>
                <a:gd name="T28" fmla="*/ 17 w 286"/>
                <a:gd name="T29" fmla="*/ 290 h 421"/>
                <a:gd name="T30" fmla="*/ 18 w 286"/>
                <a:gd name="T31" fmla="*/ 290 h 421"/>
                <a:gd name="T32" fmla="*/ 0 w 286"/>
                <a:gd name="T33" fmla="*/ 229 h 421"/>
                <a:gd name="T34" fmla="*/ 177 w 286"/>
                <a:gd name="T35" fmla="*/ 224 h 421"/>
                <a:gd name="T36" fmla="*/ 146 w 286"/>
                <a:gd name="T37" fmla="*/ 193 h 421"/>
                <a:gd name="T38" fmla="*/ 115 w 286"/>
                <a:gd name="T39" fmla="*/ 224 h 421"/>
                <a:gd name="T40" fmla="*/ 146 w 286"/>
                <a:gd name="T41" fmla="*/ 254 h 421"/>
                <a:gd name="T42" fmla="*/ 177 w 286"/>
                <a:gd name="T43" fmla="*/ 22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6" h="421">
                  <a:moveTo>
                    <a:pt x="0" y="229"/>
                  </a:moveTo>
                  <a:cubicBezTo>
                    <a:pt x="0" y="204"/>
                    <a:pt x="8" y="182"/>
                    <a:pt x="21" y="163"/>
                  </a:cubicBezTo>
                  <a:cubicBezTo>
                    <a:pt x="28" y="137"/>
                    <a:pt x="57" y="39"/>
                    <a:pt x="110" y="0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77" y="38"/>
                    <a:pt x="128" y="57"/>
                    <a:pt x="116" y="30"/>
                  </a:cubicBezTo>
                  <a:cubicBezTo>
                    <a:pt x="106" y="8"/>
                    <a:pt x="54" y="88"/>
                    <a:pt x="36" y="146"/>
                  </a:cubicBezTo>
                  <a:cubicBezTo>
                    <a:pt x="53" y="130"/>
                    <a:pt x="75" y="119"/>
                    <a:pt x="100" y="116"/>
                  </a:cubicBezTo>
                  <a:cubicBezTo>
                    <a:pt x="127" y="86"/>
                    <a:pt x="165" y="52"/>
                    <a:pt x="203" y="42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52" y="101"/>
                    <a:pt x="199" y="101"/>
                    <a:pt x="198" y="72"/>
                  </a:cubicBezTo>
                  <a:cubicBezTo>
                    <a:pt x="197" y="54"/>
                    <a:pt x="154" y="81"/>
                    <a:pt x="117" y="115"/>
                  </a:cubicBezTo>
                  <a:cubicBezTo>
                    <a:pt x="180" y="117"/>
                    <a:pt x="286" y="175"/>
                    <a:pt x="286" y="237"/>
                  </a:cubicBezTo>
                  <a:cubicBezTo>
                    <a:pt x="286" y="296"/>
                    <a:pt x="191" y="337"/>
                    <a:pt x="127" y="342"/>
                  </a:cubicBezTo>
                  <a:cubicBezTo>
                    <a:pt x="132" y="395"/>
                    <a:pt x="156" y="421"/>
                    <a:pt x="156" y="421"/>
                  </a:cubicBezTo>
                  <a:cubicBezTo>
                    <a:pt x="58" y="375"/>
                    <a:pt x="17" y="290"/>
                    <a:pt x="17" y="290"/>
                  </a:cubicBezTo>
                  <a:cubicBezTo>
                    <a:pt x="18" y="290"/>
                    <a:pt x="18" y="290"/>
                    <a:pt x="18" y="290"/>
                  </a:cubicBezTo>
                  <a:cubicBezTo>
                    <a:pt x="6" y="272"/>
                    <a:pt x="0" y="251"/>
                    <a:pt x="0" y="229"/>
                  </a:cubicBezTo>
                  <a:moveTo>
                    <a:pt x="177" y="224"/>
                  </a:moveTo>
                  <a:cubicBezTo>
                    <a:pt x="177" y="207"/>
                    <a:pt x="163" y="193"/>
                    <a:pt x="146" y="193"/>
                  </a:cubicBezTo>
                  <a:cubicBezTo>
                    <a:pt x="129" y="193"/>
                    <a:pt x="115" y="207"/>
                    <a:pt x="115" y="224"/>
                  </a:cubicBezTo>
                  <a:cubicBezTo>
                    <a:pt x="115" y="241"/>
                    <a:pt x="129" y="254"/>
                    <a:pt x="146" y="254"/>
                  </a:cubicBezTo>
                  <a:cubicBezTo>
                    <a:pt x="163" y="254"/>
                    <a:pt x="177" y="241"/>
                    <a:pt x="177" y="2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1" name="图形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719" y="315071"/>
            <a:ext cx="1964618" cy="686373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6720" y="442071"/>
            <a:ext cx="1964618" cy="686373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1041719" y="1973481"/>
            <a:ext cx="5105399" cy="1446550"/>
          </a:xfrm>
          <a:prstGeom prst="rect">
            <a:avLst/>
          </a:prstGeom>
          <a:effectLst>
            <a:outerShdw blurRad="76200" dist="38100" dir="2700000" sx="101000" sy="101000" algn="tl" rotWithShape="0">
              <a:schemeClr val="tx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algn="dist"/>
            <a:r>
              <a:rPr lang="zh-CN" altLang="en-US" sz="8800" b="1" spc="600">
                <a:ln w="1270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endParaRPr lang="zh-CN" altLang="en-US" sz="8800">
              <a:ln w="12700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041719" y="3646139"/>
            <a:ext cx="6772274" cy="829945"/>
          </a:xfrm>
          <a:prstGeom prst="rect">
            <a:avLst/>
          </a:prstGeom>
          <a:effectLst>
            <a:outerShdw blurRad="76200" dist="38100" dir="2700000" sx="101000" sy="101000" algn="tl" rotWithShape="0">
              <a:schemeClr val="tx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altLang="zh-CN" sz="4800" spc="600">
                <a:ln w="1270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082675" y="3490595"/>
            <a:ext cx="4398645" cy="0"/>
          </a:xfrm>
          <a:prstGeom prst="line">
            <a:avLst/>
          </a:prstGeom>
          <a:ln w="31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8|0.9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9|1|0.9|0.8|0.6|0.9|0.8|0.6|0.8|0.6|0.8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9|1|0.9|0.8|0.6|0.9|0.8|0.6|0.8|0.6|0.8|0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7|2.1|2|1.9|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7|2.1|2|1.9|2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7|2.1|2|1.9|2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f60aa0a-743b-440f-967d-24606ef5bc68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5|0.5|0.7|0.7|0.6|0.8|0.5|0.5|0.5|0.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8|0.9|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854</Words>
  <Application>Microsoft Office PowerPoint</Application>
  <PresentationFormat>宽屏</PresentationFormat>
  <Paragraphs>319</Paragraphs>
  <Slides>30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3" baseType="lpstr">
      <vt:lpstr>等线</vt:lpstr>
      <vt:lpstr>等线 Light</vt:lpstr>
      <vt:lpstr>方正兰亭超细黑简体</vt:lpstr>
      <vt:lpstr>方正兰亭纤黑_GBK</vt:lpstr>
      <vt:lpstr>楷体</vt:lpstr>
      <vt:lpstr>微软雅黑</vt:lpstr>
      <vt:lpstr>小米兰亭</vt:lpstr>
      <vt:lpstr>Arial</vt:lpstr>
      <vt:lpstr>Calibri</vt:lpstr>
      <vt:lpstr>Roboto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Roy Wang</dc:creator>
  <cp:lastModifiedBy>Grace</cp:lastModifiedBy>
  <cp:revision>331</cp:revision>
  <dcterms:created xsi:type="dcterms:W3CDTF">2015-12-23T13:23:00Z</dcterms:created>
  <dcterms:modified xsi:type="dcterms:W3CDTF">2020-12-29T06:05:43Z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</Properties>
</file>